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E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90" autoAdjust="0"/>
  </p:normalViewPr>
  <p:slideViewPr>
    <p:cSldViewPr>
      <p:cViewPr varScale="1">
        <p:scale>
          <a:sx n="112" d="100"/>
          <a:sy n="112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mailto:sredding@centerii.or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mailto:sredding@centerii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328DF-A30E-40FE-A243-CFECD058B569}" type="doc">
      <dgm:prSet loTypeId="urn:microsoft.com/office/officeart/2005/8/layout/vList3#1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94F733D-E7B2-457A-A6D9-F589803831DF}">
      <dgm:prSet custT="1"/>
      <dgm:spPr/>
      <dgm:t>
        <a:bodyPr/>
        <a:lstStyle/>
        <a:p>
          <a:pPr rtl="0"/>
          <a:r>
            <a:rPr lang="en-US" sz="1400" dirty="0" smtClean="0"/>
            <a:t>Replace the principal (6 </a:t>
          </a:r>
          <a:r>
            <a:rPr lang="en-US" sz="1400" dirty="0" smtClean="0"/>
            <a:t>indicators)</a:t>
          </a:r>
          <a:endParaRPr lang="en-US" sz="1400" dirty="0"/>
        </a:p>
      </dgm:t>
    </dgm:pt>
    <dgm:pt modelId="{5A9E4CEE-8209-4A7E-8558-23483ACCDE34}" type="parTrans" cxnId="{928F30AB-3236-4503-878C-CA3F6CCFCD8C}">
      <dgm:prSet/>
      <dgm:spPr/>
      <dgm:t>
        <a:bodyPr/>
        <a:lstStyle/>
        <a:p>
          <a:endParaRPr lang="en-US" sz="1400"/>
        </a:p>
      </dgm:t>
    </dgm:pt>
    <dgm:pt modelId="{E55F60F2-0E19-44A4-AEAC-CF2727BE6A94}" type="sibTrans" cxnId="{928F30AB-3236-4503-878C-CA3F6CCFCD8C}">
      <dgm:prSet/>
      <dgm:spPr/>
      <dgm:t>
        <a:bodyPr/>
        <a:lstStyle/>
        <a:p>
          <a:endParaRPr lang="en-US" sz="1400"/>
        </a:p>
      </dgm:t>
    </dgm:pt>
    <dgm:pt modelId="{88AA8EEC-E16D-4A2A-BCE1-F6C0C3063CEC}">
      <dgm:prSet custT="1"/>
      <dgm:spPr/>
      <dgm:t>
        <a:bodyPr/>
        <a:lstStyle/>
        <a:p>
          <a:pPr rtl="0"/>
          <a:r>
            <a:rPr lang="en-US" sz="1400" dirty="0" smtClean="0"/>
            <a:t>Use rigorous, transparent, and equitable evaluation systems (8 </a:t>
          </a:r>
          <a:r>
            <a:rPr lang="en-US" sz="1400" dirty="0" smtClean="0"/>
            <a:t>indicators)</a:t>
          </a:r>
          <a:endParaRPr lang="en-US" sz="1400" dirty="0"/>
        </a:p>
      </dgm:t>
    </dgm:pt>
    <dgm:pt modelId="{3B12951C-C411-404E-B808-5732BF1689CF}" type="parTrans" cxnId="{003634CD-86F3-4AEA-80A3-F258DEA3D223}">
      <dgm:prSet/>
      <dgm:spPr/>
      <dgm:t>
        <a:bodyPr/>
        <a:lstStyle/>
        <a:p>
          <a:endParaRPr lang="en-US" sz="1400"/>
        </a:p>
      </dgm:t>
    </dgm:pt>
    <dgm:pt modelId="{60CE4998-B309-4057-890B-D9DDC5B8938B}" type="sibTrans" cxnId="{003634CD-86F3-4AEA-80A3-F258DEA3D223}">
      <dgm:prSet/>
      <dgm:spPr/>
      <dgm:t>
        <a:bodyPr/>
        <a:lstStyle/>
        <a:p>
          <a:endParaRPr lang="en-US" sz="1400"/>
        </a:p>
      </dgm:t>
    </dgm:pt>
    <dgm:pt modelId="{9FD5869C-9F4B-435D-8520-C545E7003E13}">
      <dgm:prSet custT="1"/>
      <dgm:spPr/>
      <dgm:t>
        <a:bodyPr/>
        <a:lstStyle/>
        <a:p>
          <a:pPr rtl="0"/>
          <a:r>
            <a:rPr lang="en-US" sz="1400" dirty="0" smtClean="0"/>
            <a:t>Identify and reward school leaders and teachers/remove leaders and teachers(13 indicators</a:t>
          </a:r>
          <a:r>
            <a:rPr lang="en-US" sz="1400" dirty="0" smtClean="0"/>
            <a:t>)</a:t>
          </a:r>
          <a:endParaRPr lang="en-US" sz="1400" dirty="0"/>
        </a:p>
      </dgm:t>
    </dgm:pt>
    <dgm:pt modelId="{F3811D7B-CB9C-40DB-B79C-2978DB11307A}" type="parTrans" cxnId="{97FD8538-4F38-4C16-8C13-F42AC8F77B7E}">
      <dgm:prSet/>
      <dgm:spPr/>
      <dgm:t>
        <a:bodyPr/>
        <a:lstStyle/>
        <a:p>
          <a:endParaRPr lang="en-US" sz="1400"/>
        </a:p>
      </dgm:t>
    </dgm:pt>
    <dgm:pt modelId="{D97A5B9D-CFF1-4CC0-A36E-17077623B9E5}" type="sibTrans" cxnId="{97FD8538-4F38-4C16-8C13-F42AC8F77B7E}">
      <dgm:prSet/>
      <dgm:spPr/>
      <dgm:t>
        <a:bodyPr/>
        <a:lstStyle/>
        <a:p>
          <a:endParaRPr lang="en-US" sz="1400"/>
        </a:p>
      </dgm:t>
    </dgm:pt>
    <dgm:pt modelId="{28BCC66D-E449-4266-8885-5ACB0613628B}">
      <dgm:prSet custT="1"/>
      <dgm:spPr/>
      <dgm:t>
        <a:bodyPr/>
        <a:lstStyle/>
        <a:p>
          <a:pPr rtl="0"/>
          <a:r>
            <a:rPr lang="en-US" sz="1400" dirty="0" smtClean="0"/>
            <a:t>Provide ongoing, high-quality, job-embedded professional development (12 indicators)</a:t>
          </a:r>
          <a:endParaRPr lang="en-US" sz="1400" dirty="0"/>
        </a:p>
      </dgm:t>
    </dgm:pt>
    <dgm:pt modelId="{1B85B05C-B609-4355-826B-B933B0A9D133}" type="parTrans" cxnId="{CA652C49-3D42-4D02-936A-24704DB42A8F}">
      <dgm:prSet/>
      <dgm:spPr/>
      <dgm:t>
        <a:bodyPr/>
        <a:lstStyle/>
        <a:p>
          <a:endParaRPr lang="en-US" sz="1400"/>
        </a:p>
      </dgm:t>
    </dgm:pt>
    <dgm:pt modelId="{EA81D470-8F83-48FC-A178-53A4C320159B}" type="sibTrans" cxnId="{CA652C49-3D42-4D02-936A-24704DB42A8F}">
      <dgm:prSet/>
      <dgm:spPr/>
      <dgm:t>
        <a:bodyPr/>
        <a:lstStyle/>
        <a:p>
          <a:endParaRPr lang="en-US" sz="1400"/>
        </a:p>
      </dgm:t>
    </dgm:pt>
    <dgm:pt modelId="{F225B14A-ED72-4616-A801-8FD2BDADD6D9}">
      <dgm:prSet custT="1"/>
      <dgm:spPr/>
      <dgm:t>
        <a:bodyPr/>
        <a:lstStyle/>
        <a:p>
          <a:pPr rtl="0"/>
          <a:r>
            <a:rPr lang="en-US" sz="1400" dirty="0" smtClean="0"/>
            <a:t>Implement strategies to recruit, place, and retain staff (3 </a:t>
          </a:r>
          <a:r>
            <a:rPr lang="en-US" sz="1400" dirty="0" smtClean="0"/>
            <a:t>indicators)</a:t>
          </a:r>
          <a:endParaRPr lang="en-US" sz="1400" dirty="0"/>
        </a:p>
      </dgm:t>
    </dgm:pt>
    <dgm:pt modelId="{0739A135-61A4-4ECB-8421-3A492F722417}" type="parTrans" cxnId="{C55EC34E-5F5C-45AD-B07D-4D64939AB0EE}">
      <dgm:prSet/>
      <dgm:spPr/>
      <dgm:t>
        <a:bodyPr/>
        <a:lstStyle/>
        <a:p>
          <a:endParaRPr lang="en-US" sz="1400"/>
        </a:p>
      </dgm:t>
    </dgm:pt>
    <dgm:pt modelId="{2D8AF80F-14AE-45B5-9414-47D50E37BAAC}" type="sibTrans" cxnId="{C55EC34E-5F5C-45AD-B07D-4D64939AB0EE}">
      <dgm:prSet/>
      <dgm:spPr/>
      <dgm:t>
        <a:bodyPr/>
        <a:lstStyle/>
        <a:p>
          <a:endParaRPr lang="en-US" sz="1400"/>
        </a:p>
      </dgm:t>
    </dgm:pt>
    <dgm:pt modelId="{220767D2-BCA9-4DD3-9D63-719D9CAB87D3}">
      <dgm:prSet custT="1"/>
      <dgm:spPr/>
      <dgm:t>
        <a:bodyPr/>
        <a:lstStyle/>
        <a:p>
          <a:pPr rtl="0"/>
          <a:r>
            <a:rPr lang="en-US" sz="1400" dirty="0" smtClean="0"/>
            <a:t>Use data to identify and implement research-based instructional program (3 </a:t>
          </a:r>
          <a:r>
            <a:rPr lang="en-US" sz="1400" dirty="0" smtClean="0"/>
            <a:t>indicators)</a:t>
          </a:r>
          <a:endParaRPr lang="en-US" sz="1400" dirty="0"/>
        </a:p>
      </dgm:t>
    </dgm:pt>
    <dgm:pt modelId="{487940EE-A1B8-4CA3-9BB9-08E81EA7EF64}" type="parTrans" cxnId="{039E8D45-D91F-4576-BD8B-E894297ADBA2}">
      <dgm:prSet/>
      <dgm:spPr/>
      <dgm:t>
        <a:bodyPr/>
        <a:lstStyle/>
        <a:p>
          <a:endParaRPr lang="en-US" sz="1400"/>
        </a:p>
      </dgm:t>
    </dgm:pt>
    <dgm:pt modelId="{41837E40-B58D-4971-ACE5-ACEF456D9B08}" type="sibTrans" cxnId="{039E8D45-D91F-4576-BD8B-E894297ADBA2}">
      <dgm:prSet/>
      <dgm:spPr/>
      <dgm:t>
        <a:bodyPr/>
        <a:lstStyle/>
        <a:p>
          <a:endParaRPr lang="en-US" sz="1400"/>
        </a:p>
      </dgm:t>
    </dgm:pt>
    <dgm:pt modelId="{336D0C33-A239-4026-A9D6-6E8241D21E17}">
      <dgm:prSet custT="1"/>
      <dgm:spPr/>
      <dgm:t>
        <a:bodyPr/>
        <a:lstStyle/>
        <a:p>
          <a:pPr rtl="0"/>
          <a:r>
            <a:rPr lang="en-US" sz="1400" dirty="0" smtClean="0"/>
            <a:t>Promote continuous use of data to differentiate instruction (5 </a:t>
          </a:r>
          <a:r>
            <a:rPr lang="en-US" sz="1400" dirty="0" smtClean="0"/>
            <a:t>indicators)</a:t>
          </a:r>
          <a:endParaRPr lang="en-US" sz="1400" dirty="0"/>
        </a:p>
      </dgm:t>
    </dgm:pt>
    <dgm:pt modelId="{7F0FB14B-6F76-4BB0-9838-339C70765413}" type="parTrans" cxnId="{6D5BBA0D-6DB4-453C-884C-11DE2E04A91F}">
      <dgm:prSet/>
      <dgm:spPr/>
      <dgm:t>
        <a:bodyPr/>
        <a:lstStyle/>
        <a:p>
          <a:endParaRPr lang="en-US" sz="1400"/>
        </a:p>
      </dgm:t>
    </dgm:pt>
    <dgm:pt modelId="{899114B2-281A-43ED-A251-BC801798695B}" type="sibTrans" cxnId="{6D5BBA0D-6DB4-453C-884C-11DE2E04A91F}">
      <dgm:prSet/>
      <dgm:spPr/>
      <dgm:t>
        <a:bodyPr/>
        <a:lstStyle/>
        <a:p>
          <a:endParaRPr lang="en-US" sz="1400"/>
        </a:p>
      </dgm:t>
    </dgm:pt>
    <dgm:pt modelId="{6DD0156E-73AD-4174-AD48-216010DC4ECB}">
      <dgm:prSet custT="1"/>
      <dgm:spPr/>
      <dgm:t>
        <a:bodyPr/>
        <a:lstStyle/>
        <a:p>
          <a:pPr rtl="0"/>
          <a:r>
            <a:rPr lang="en-US" sz="1400" dirty="0" smtClean="0"/>
            <a:t>Establish schedules and strategies that provide increased learning time (8 </a:t>
          </a:r>
          <a:r>
            <a:rPr lang="en-US" sz="1400" dirty="0" smtClean="0"/>
            <a:t>indicators)</a:t>
          </a:r>
          <a:endParaRPr lang="en-US" sz="1400" dirty="0"/>
        </a:p>
      </dgm:t>
    </dgm:pt>
    <dgm:pt modelId="{C8EFA565-4BDC-4E2E-A9EB-9C0F44C5F7B9}" type="parTrans" cxnId="{16BD1D18-6760-456F-A94E-C7887C0CBDBE}">
      <dgm:prSet/>
      <dgm:spPr/>
      <dgm:t>
        <a:bodyPr/>
        <a:lstStyle/>
        <a:p>
          <a:endParaRPr lang="en-US" sz="1400"/>
        </a:p>
      </dgm:t>
    </dgm:pt>
    <dgm:pt modelId="{3846A8AE-9599-4800-9C63-0C5131C3305E}" type="sibTrans" cxnId="{16BD1D18-6760-456F-A94E-C7887C0CBDBE}">
      <dgm:prSet/>
      <dgm:spPr/>
      <dgm:t>
        <a:bodyPr/>
        <a:lstStyle/>
        <a:p>
          <a:endParaRPr lang="en-US" sz="1400"/>
        </a:p>
      </dgm:t>
    </dgm:pt>
    <dgm:pt modelId="{CD4CE763-D481-460D-9302-D902CEA834A9}">
      <dgm:prSet custT="1"/>
      <dgm:spPr/>
      <dgm:t>
        <a:bodyPr/>
        <a:lstStyle/>
        <a:p>
          <a:pPr rtl="0"/>
          <a:r>
            <a:rPr lang="en-US" sz="1400" dirty="0" smtClean="0"/>
            <a:t>Provide ongoing mechanisms for family and community engagement (6 </a:t>
          </a:r>
          <a:r>
            <a:rPr lang="en-US" sz="1400" dirty="0" smtClean="0"/>
            <a:t>indicators)</a:t>
          </a:r>
          <a:endParaRPr lang="en-US" sz="1400" dirty="0"/>
        </a:p>
      </dgm:t>
    </dgm:pt>
    <dgm:pt modelId="{4AE69567-9052-4A25-9097-0AAD1E3696DF}" type="parTrans" cxnId="{100FADE0-4D80-4735-827F-7B8DCCF67CAC}">
      <dgm:prSet/>
      <dgm:spPr/>
      <dgm:t>
        <a:bodyPr/>
        <a:lstStyle/>
        <a:p>
          <a:endParaRPr lang="en-US" sz="1400"/>
        </a:p>
      </dgm:t>
    </dgm:pt>
    <dgm:pt modelId="{3429B69F-DAC5-4F98-9C63-F4C30EA6EA24}" type="sibTrans" cxnId="{100FADE0-4D80-4735-827F-7B8DCCF67CAC}">
      <dgm:prSet/>
      <dgm:spPr/>
      <dgm:t>
        <a:bodyPr/>
        <a:lstStyle/>
        <a:p>
          <a:endParaRPr lang="en-US" sz="1400"/>
        </a:p>
      </dgm:t>
    </dgm:pt>
    <dgm:pt modelId="{0660A5C8-CE5E-4134-B9B3-229A8732FBCF}">
      <dgm:prSet custT="1"/>
      <dgm:spPr/>
      <dgm:t>
        <a:bodyPr/>
        <a:lstStyle/>
        <a:p>
          <a:pPr rtl="0"/>
          <a:r>
            <a:rPr lang="en-US" sz="1400" dirty="0" smtClean="0"/>
            <a:t>Give the school sufficient operational flexibility (2 </a:t>
          </a:r>
          <a:r>
            <a:rPr lang="en-US" sz="1400" dirty="0" smtClean="0"/>
            <a:t>indicators)</a:t>
          </a:r>
          <a:endParaRPr lang="en-US" sz="1400" dirty="0"/>
        </a:p>
      </dgm:t>
    </dgm:pt>
    <dgm:pt modelId="{E08464B5-3987-42E9-8414-7277EE01F8B1}" type="parTrans" cxnId="{40D3B9CB-825E-475B-B648-48C4BF298F44}">
      <dgm:prSet/>
      <dgm:spPr/>
      <dgm:t>
        <a:bodyPr/>
        <a:lstStyle/>
        <a:p>
          <a:endParaRPr lang="en-US" sz="1400"/>
        </a:p>
      </dgm:t>
    </dgm:pt>
    <dgm:pt modelId="{BDAA9DFA-C69D-43C5-B2F9-BFD2DEE02E25}" type="sibTrans" cxnId="{40D3B9CB-825E-475B-B648-48C4BF298F44}">
      <dgm:prSet/>
      <dgm:spPr/>
      <dgm:t>
        <a:bodyPr/>
        <a:lstStyle/>
        <a:p>
          <a:endParaRPr lang="en-US" sz="1400"/>
        </a:p>
      </dgm:t>
    </dgm:pt>
    <dgm:pt modelId="{F47ED9E6-A61A-41AD-BAFC-32D255150785}">
      <dgm:prSet custT="1"/>
      <dgm:spPr/>
      <dgm:t>
        <a:bodyPr/>
        <a:lstStyle/>
        <a:p>
          <a:pPr rtl="0"/>
          <a:r>
            <a:rPr lang="en-US" sz="1400" dirty="0" smtClean="0"/>
            <a:t>Ensure the school receives ongoing, intensive technical assistance (19 </a:t>
          </a:r>
          <a:r>
            <a:rPr lang="en-US" sz="1400" dirty="0" smtClean="0"/>
            <a:t>indicators)</a:t>
          </a:r>
          <a:endParaRPr lang="en-US" sz="1400" dirty="0"/>
        </a:p>
      </dgm:t>
    </dgm:pt>
    <dgm:pt modelId="{AE34D061-697D-4951-B1D9-9D76E6CF66F2}" type="parTrans" cxnId="{E7B20E1C-5C97-4651-87A1-375E78775CF6}">
      <dgm:prSet/>
      <dgm:spPr/>
      <dgm:t>
        <a:bodyPr/>
        <a:lstStyle/>
        <a:p>
          <a:endParaRPr lang="en-US" sz="1400"/>
        </a:p>
      </dgm:t>
    </dgm:pt>
    <dgm:pt modelId="{4B6BA0FC-BD15-4E3E-87EB-8F4C50725D56}" type="sibTrans" cxnId="{E7B20E1C-5C97-4651-87A1-375E78775CF6}">
      <dgm:prSet/>
      <dgm:spPr/>
      <dgm:t>
        <a:bodyPr/>
        <a:lstStyle/>
        <a:p>
          <a:endParaRPr lang="en-US" sz="1400"/>
        </a:p>
      </dgm:t>
    </dgm:pt>
    <dgm:pt modelId="{4E5C8D25-EFEC-415D-93AD-7C8C18E1E081}">
      <dgm:prSet/>
      <dgm:spPr/>
      <dgm:t>
        <a:bodyPr/>
        <a:lstStyle/>
        <a:p>
          <a:pPr rtl="0"/>
          <a:r>
            <a:rPr lang="en-US" dirty="0" smtClean="0"/>
            <a:t>Principal develops leadership ability and capacity in others and leads change (8 </a:t>
          </a:r>
          <a:r>
            <a:rPr lang="en-US" dirty="0" smtClean="0"/>
            <a:t>indicators)</a:t>
          </a:r>
          <a:endParaRPr lang="en-US" dirty="0"/>
        </a:p>
      </dgm:t>
    </dgm:pt>
    <dgm:pt modelId="{68AC13F6-B26A-4657-A70F-50815FB03C10}" type="parTrans" cxnId="{73831C1E-D794-4F72-A90A-0504BE30CF85}">
      <dgm:prSet/>
      <dgm:spPr/>
      <dgm:t>
        <a:bodyPr/>
        <a:lstStyle/>
        <a:p>
          <a:endParaRPr lang="en-US"/>
        </a:p>
      </dgm:t>
    </dgm:pt>
    <dgm:pt modelId="{571267AF-DFC4-4BEE-B534-B85A1EA2A2CE}" type="sibTrans" cxnId="{73831C1E-D794-4F72-A90A-0504BE30CF85}">
      <dgm:prSet/>
      <dgm:spPr/>
      <dgm:t>
        <a:bodyPr/>
        <a:lstStyle/>
        <a:p>
          <a:endParaRPr lang="en-US"/>
        </a:p>
      </dgm:t>
    </dgm:pt>
    <dgm:pt modelId="{F42022DD-D40B-439D-8C42-B288237543C9}" type="pres">
      <dgm:prSet presAssocID="{CB6328DF-A30E-40FE-A243-CFECD058B5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D3E72-7123-48A9-8A63-A464BD0EDDCA}" type="pres">
      <dgm:prSet presAssocID="{B94F733D-E7B2-457A-A6D9-F589803831DF}" presName="composite" presStyleCnt="0"/>
      <dgm:spPr/>
    </dgm:pt>
    <dgm:pt modelId="{8FE935E4-634E-4536-9B99-9444AA84715F}" type="pres">
      <dgm:prSet presAssocID="{B94F733D-E7B2-457A-A6D9-F589803831DF}" presName="imgShp" presStyleLbl="fgImgPlace1" presStyleIdx="0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A711983D-2C5D-4058-8A65-F071455E4954}" type="pres">
      <dgm:prSet presAssocID="{B94F733D-E7B2-457A-A6D9-F589803831DF}" presName="txShp" presStyleLbl="node1" presStyleIdx="0" presStyleCnt="12" custLinFactNeighborY="-5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39ABA-5020-4DC0-8C22-EE28109AA11C}" type="pres">
      <dgm:prSet presAssocID="{E55F60F2-0E19-44A4-AEAC-CF2727BE6A94}" presName="spacing" presStyleCnt="0"/>
      <dgm:spPr/>
    </dgm:pt>
    <dgm:pt modelId="{DCFBD370-D422-415E-AB4F-617FA9D0BB26}" type="pres">
      <dgm:prSet presAssocID="{88AA8EEC-E16D-4A2A-BCE1-F6C0C3063CEC}" presName="composite" presStyleCnt="0"/>
      <dgm:spPr/>
    </dgm:pt>
    <dgm:pt modelId="{193A5C62-E71D-4E26-880F-81C0B42B63EE}" type="pres">
      <dgm:prSet presAssocID="{88AA8EEC-E16D-4A2A-BCE1-F6C0C3063CEC}" presName="imgShp" presStyleLbl="fgImgPlace1" presStyleIdx="1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05B6A0D6-8CD4-4B59-91FC-DFEA7F0D9E34}" type="pres">
      <dgm:prSet presAssocID="{88AA8EEC-E16D-4A2A-BCE1-F6C0C3063CEC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CB57C-BA97-4D0A-891D-D9D0D0964E4B}" type="pres">
      <dgm:prSet presAssocID="{60CE4998-B309-4057-890B-D9DDC5B8938B}" presName="spacing" presStyleCnt="0"/>
      <dgm:spPr/>
    </dgm:pt>
    <dgm:pt modelId="{09CF8224-DE23-4B00-9B30-DA48C40FAC72}" type="pres">
      <dgm:prSet presAssocID="{9FD5869C-9F4B-435D-8520-C545E7003E13}" presName="composite" presStyleCnt="0"/>
      <dgm:spPr/>
    </dgm:pt>
    <dgm:pt modelId="{FD182958-83E5-4B48-BFB2-9C0222C32207}" type="pres">
      <dgm:prSet presAssocID="{9FD5869C-9F4B-435D-8520-C545E7003E13}" presName="imgShp" presStyleLbl="fgImgPlace1" presStyleIdx="2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0AD65C37-CCE5-418C-9421-86E5F5A006FF}" type="pres">
      <dgm:prSet presAssocID="{9FD5869C-9F4B-435D-8520-C545E7003E13}" presName="txShp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64CFB-4784-472C-AB95-BC64DB1CE813}" type="pres">
      <dgm:prSet presAssocID="{D97A5B9D-CFF1-4CC0-A36E-17077623B9E5}" presName="spacing" presStyleCnt="0"/>
      <dgm:spPr/>
    </dgm:pt>
    <dgm:pt modelId="{3CA27973-D74A-4107-9F0B-590785D54C29}" type="pres">
      <dgm:prSet presAssocID="{28BCC66D-E449-4266-8885-5ACB0613628B}" presName="composite" presStyleCnt="0"/>
      <dgm:spPr/>
    </dgm:pt>
    <dgm:pt modelId="{3CF12D05-1995-40DB-947E-EAAC1AAFD35E}" type="pres">
      <dgm:prSet presAssocID="{28BCC66D-E449-4266-8885-5ACB0613628B}" presName="imgShp" presStyleLbl="fgImgPlace1" presStyleIdx="3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422E561B-262C-41D8-81FD-DC692152F763}" type="pres">
      <dgm:prSet presAssocID="{28BCC66D-E449-4266-8885-5ACB0613628B}" presName="txShp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A74DA-AAC9-45D7-B769-92BA7C6ACE35}" type="pres">
      <dgm:prSet presAssocID="{EA81D470-8F83-48FC-A178-53A4C320159B}" presName="spacing" presStyleCnt="0"/>
      <dgm:spPr/>
    </dgm:pt>
    <dgm:pt modelId="{08353EC3-4AF3-4F81-8D32-CA3171D5DE9F}" type="pres">
      <dgm:prSet presAssocID="{F225B14A-ED72-4616-A801-8FD2BDADD6D9}" presName="composite" presStyleCnt="0"/>
      <dgm:spPr/>
    </dgm:pt>
    <dgm:pt modelId="{6AC389DB-3EFB-4A5B-A447-D0AE351FCA83}" type="pres">
      <dgm:prSet presAssocID="{F225B14A-ED72-4616-A801-8FD2BDADD6D9}" presName="imgShp" presStyleLbl="fgImgPlace1" presStyleIdx="4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9BB6F463-CF07-4A80-8841-0AAD7E79FFC3}" type="pres">
      <dgm:prSet presAssocID="{F225B14A-ED72-4616-A801-8FD2BDADD6D9}" presName="txShp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A74D9-6547-4C86-8582-4BFDB75F105F}" type="pres">
      <dgm:prSet presAssocID="{2D8AF80F-14AE-45B5-9414-47D50E37BAAC}" presName="spacing" presStyleCnt="0"/>
      <dgm:spPr/>
    </dgm:pt>
    <dgm:pt modelId="{CC7063BF-CF4C-4B0B-A2FB-081F47FED24C}" type="pres">
      <dgm:prSet presAssocID="{220767D2-BCA9-4DD3-9D63-719D9CAB87D3}" presName="composite" presStyleCnt="0"/>
      <dgm:spPr/>
    </dgm:pt>
    <dgm:pt modelId="{53D20496-D67B-4564-A93C-AFCF4CA67BD3}" type="pres">
      <dgm:prSet presAssocID="{220767D2-BCA9-4DD3-9D63-719D9CAB87D3}" presName="imgShp" presStyleLbl="fgImgPlace1" presStyleIdx="5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EC7D22D6-D8DE-46DB-8AEB-7A6005E440A0}" type="pres">
      <dgm:prSet presAssocID="{220767D2-BCA9-4DD3-9D63-719D9CAB87D3}" presName="txShp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58327-54A1-4011-9D65-F280EBD3B12C}" type="pres">
      <dgm:prSet presAssocID="{41837E40-B58D-4971-ACE5-ACEF456D9B08}" presName="spacing" presStyleCnt="0"/>
      <dgm:spPr/>
    </dgm:pt>
    <dgm:pt modelId="{724DDE42-5D99-4778-A2D4-C50CBE7EF75A}" type="pres">
      <dgm:prSet presAssocID="{336D0C33-A239-4026-A9D6-6E8241D21E17}" presName="composite" presStyleCnt="0"/>
      <dgm:spPr/>
    </dgm:pt>
    <dgm:pt modelId="{E50113B0-9607-41DB-881A-9735CC7F4F35}" type="pres">
      <dgm:prSet presAssocID="{336D0C33-A239-4026-A9D6-6E8241D21E17}" presName="imgShp" presStyleLbl="fgImgPlace1" presStyleIdx="6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3017CE31-F144-43CF-A24B-8B073627715E}" type="pres">
      <dgm:prSet presAssocID="{336D0C33-A239-4026-A9D6-6E8241D21E17}" presName="txShp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34D0B-4CB2-4629-8B6C-226C9BD445C5}" type="pres">
      <dgm:prSet presAssocID="{899114B2-281A-43ED-A251-BC801798695B}" presName="spacing" presStyleCnt="0"/>
      <dgm:spPr/>
    </dgm:pt>
    <dgm:pt modelId="{406296B7-7569-4A44-9D00-963568EBB9EA}" type="pres">
      <dgm:prSet presAssocID="{6DD0156E-73AD-4174-AD48-216010DC4ECB}" presName="composite" presStyleCnt="0"/>
      <dgm:spPr/>
    </dgm:pt>
    <dgm:pt modelId="{31863EFF-A59B-4C05-A992-E2677D97CC94}" type="pres">
      <dgm:prSet presAssocID="{6DD0156E-73AD-4174-AD48-216010DC4ECB}" presName="imgShp" presStyleLbl="fgImgPlace1" presStyleIdx="7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8845B141-1FC1-4F2F-9D4A-20A82B2637F1}" type="pres">
      <dgm:prSet presAssocID="{6DD0156E-73AD-4174-AD48-216010DC4ECB}" presName="txShp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0C401-5524-4E7E-B142-AD664FC0DFA8}" type="pres">
      <dgm:prSet presAssocID="{3846A8AE-9599-4800-9C63-0C5131C3305E}" presName="spacing" presStyleCnt="0"/>
      <dgm:spPr/>
    </dgm:pt>
    <dgm:pt modelId="{4B7549E0-BAAE-4DDD-B2CB-F8A014926C59}" type="pres">
      <dgm:prSet presAssocID="{CD4CE763-D481-460D-9302-D902CEA834A9}" presName="composite" presStyleCnt="0"/>
      <dgm:spPr/>
    </dgm:pt>
    <dgm:pt modelId="{AD36B27B-DAA7-4788-9C17-E85A47222053}" type="pres">
      <dgm:prSet presAssocID="{CD4CE763-D481-460D-9302-D902CEA834A9}" presName="imgShp" presStyleLbl="fgImgPlace1" presStyleIdx="8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9AF3CBB3-3EA0-409A-9ADB-7D2C4D6D8FCD}" type="pres">
      <dgm:prSet presAssocID="{CD4CE763-D481-460D-9302-D902CEA834A9}" presName="txShp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92258-CC3A-419D-B5B0-F31A39EB1F92}" type="pres">
      <dgm:prSet presAssocID="{3429B69F-DAC5-4F98-9C63-F4C30EA6EA24}" presName="spacing" presStyleCnt="0"/>
      <dgm:spPr/>
    </dgm:pt>
    <dgm:pt modelId="{0FF8A847-E2D7-4EF1-AE8C-1D0A9E793A4A}" type="pres">
      <dgm:prSet presAssocID="{0660A5C8-CE5E-4134-B9B3-229A8732FBCF}" presName="composite" presStyleCnt="0"/>
      <dgm:spPr/>
    </dgm:pt>
    <dgm:pt modelId="{0C34F972-7610-4489-8029-E16594561BA8}" type="pres">
      <dgm:prSet presAssocID="{0660A5C8-CE5E-4134-B9B3-229A8732FBCF}" presName="imgShp" presStyleLbl="fgImgPlace1" presStyleIdx="9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7CDE301F-F8AA-4F55-B225-27E70631D85B}" type="pres">
      <dgm:prSet presAssocID="{0660A5C8-CE5E-4134-B9B3-229A8732FBCF}" presName="txShp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B9C2E-3F4B-4BE4-8BBE-423DC979D947}" type="pres">
      <dgm:prSet presAssocID="{BDAA9DFA-C69D-43C5-B2F9-BFD2DEE02E25}" presName="spacing" presStyleCnt="0"/>
      <dgm:spPr/>
    </dgm:pt>
    <dgm:pt modelId="{982C7161-5824-434B-AE09-67F72A92CF88}" type="pres">
      <dgm:prSet presAssocID="{F47ED9E6-A61A-41AD-BAFC-32D255150785}" presName="composite" presStyleCnt="0"/>
      <dgm:spPr/>
    </dgm:pt>
    <dgm:pt modelId="{FF248E1A-7237-40E9-A3A2-49A9DA3163F4}" type="pres">
      <dgm:prSet presAssocID="{F47ED9E6-A61A-41AD-BAFC-32D255150785}" presName="imgShp" presStyleLbl="fgImgPlace1" presStyleIdx="10" presStyleCnt="12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A40378A8-E2F3-42AA-908B-8EA0D27F4B60}" type="pres">
      <dgm:prSet presAssocID="{F47ED9E6-A61A-41AD-BAFC-32D255150785}" presName="txShp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2713D-5AD5-4FBF-B67A-98E0CA0374DE}" type="pres">
      <dgm:prSet presAssocID="{4B6BA0FC-BD15-4E3E-87EB-8F4C50725D56}" presName="spacing" presStyleCnt="0"/>
      <dgm:spPr/>
    </dgm:pt>
    <dgm:pt modelId="{EEFF994F-5920-4864-804A-A46C7BB2C730}" type="pres">
      <dgm:prSet presAssocID="{4E5C8D25-EFEC-415D-93AD-7C8C18E1E081}" presName="composite" presStyleCnt="0"/>
      <dgm:spPr/>
    </dgm:pt>
    <dgm:pt modelId="{6F90CD8D-11E9-48A3-8317-2CE4A8069F96}" type="pres">
      <dgm:prSet presAssocID="{4E5C8D25-EFEC-415D-93AD-7C8C18E1E081}" presName="imgShp" presStyleLbl="fgImgPlace1" presStyleIdx="11" presStyleCnt="12" custScaleX="117804" custScaleY="1092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1E87DE7-135D-45BC-9F0B-C806DCC48FF0}" type="pres">
      <dgm:prSet presAssocID="{4E5C8D25-EFEC-415D-93AD-7C8C18E1E081}" presName="txShp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D1D18-6760-456F-A94E-C7887C0CBDBE}" srcId="{CB6328DF-A30E-40FE-A243-CFECD058B569}" destId="{6DD0156E-73AD-4174-AD48-216010DC4ECB}" srcOrd="7" destOrd="0" parTransId="{C8EFA565-4BDC-4E2E-A9EB-9C0F44C5F7B9}" sibTransId="{3846A8AE-9599-4800-9C63-0C5131C3305E}"/>
    <dgm:cxn modelId="{97FD8538-4F38-4C16-8C13-F42AC8F77B7E}" srcId="{CB6328DF-A30E-40FE-A243-CFECD058B569}" destId="{9FD5869C-9F4B-435D-8520-C545E7003E13}" srcOrd="2" destOrd="0" parTransId="{F3811D7B-CB9C-40DB-B79C-2978DB11307A}" sibTransId="{D97A5B9D-CFF1-4CC0-A36E-17077623B9E5}"/>
    <dgm:cxn modelId="{26B7E614-8B48-42D8-8586-466ACE72551B}" type="presOf" srcId="{220767D2-BCA9-4DD3-9D63-719D9CAB87D3}" destId="{EC7D22D6-D8DE-46DB-8AEB-7A6005E440A0}" srcOrd="0" destOrd="0" presId="urn:microsoft.com/office/officeart/2005/8/layout/vList3#1"/>
    <dgm:cxn modelId="{100FADE0-4D80-4735-827F-7B8DCCF67CAC}" srcId="{CB6328DF-A30E-40FE-A243-CFECD058B569}" destId="{CD4CE763-D481-460D-9302-D902CEA834A9}" srcOrd="8" destOrd="0" parTransId="{4AE69567-9052-4A25-9097-0AAD1E3696DF}" sibTransId="{3429B69F-DAC5-4F98-9C63-F4C30EA6EA24}"/>
    <dgm:cxn modelId="{E7B20E1C-5C97-4651-87A1-375E78775CF6}" srcId="{CB6328DF-A30E-40FE-A243-CFECD058B569}" destId="{F47ED9E6-A61A-41AD-BAFC-32D255150785}" srcOrd="10" destOrd="0" parTransId="{AE34D061-697D-4951-B1D9-9D76E6CF66F2}" sibTransId="{4B6BA0FC-BD15-4E3E-87EB-8F4C50725D56}"/>
    <dgm:cxn modelId="{CE2D12DB-F3C5-4A86-AD78-6A7EFCBD23AA}" type="presOf" srcId="{6DD0156E-73AD-4174-AD48-216010DC4ECB}" destId="{8845B141-1FC1-4F2F-9D4A-20A82B2637F1}" srcOrd="0" destOrd="0" presId="urn:microsoft.com/office/officeart/2005/8/layout/vList3#1"/>
    <dgm:cxn modelId="{CA652C49-3D42-4D02-936A-24704DB42A8F}" srcId="{CB6328DF-A30E-40FE-A243-CFECD058B569}" destId="{28BCC66D-E449-4266-8885-5ACB0613628B}" srcOrd="3" destOrd="0" parTransId="{1B85B05C-B609-4355-826B-B933B0A9D133}" sibTransId="{EA81D470-8F83-48FC-A178-53A4C320159B}"/>
    <dgm:cxn modelId="{039E8D45-D91F-4576-BD8B-E894297ADBA2}" srcId="{CB6328DF-A30E-40FE-A243-CFECD058B569}" destId="{220767D2-BCA9-4DD3-9D63-719D9CAB87D3}" srcOrd="5" destOrd="0" parTransId="{487940EE-A1B8-4CA3-9BB9-08E81EA7EF64}" sibTransId="{41837E40-B58D-4971-ACE5-ACEF456D9B08}"/>
    <dgm:cxn modelId="{928F30AB-3236-4503-878C-CA3F6CCFCD8C}" srcId="{CB6328DF-A30E-40FE-A243-CFECD058B569}" destId="{B94F733D-E7B2-457A-A6D9-F589803831DF}" srcOrd="0" destOrd="0" parTransId="{5A9E4CEE-8209-4A7E-8558-23483ACCDE34}" sibTransId="{E55F60F2-0E19-44A4-AEAC-CF2727BE6A94}"/>
    <dgm:cxn modelId="{DC828C30-D75B-4565-83F5-7D59B0EB4FAA}" type="presOf" srcId="{88AA8EEC-E16D-4A2A-BCE1-F6C0C3063CEC}" destId="{05B6A0D6-8CD4-4B59-91FC-DFEA7F0D9E34}" srcOrd="0" destOrd="0" presId="urn:microsoft.com/office/officeart/2005/8/layout/vList3#1"/>
    <dgm:cxn modelId="{47C89B3A-E6F0-411D-AFCB-A20EE96EDD34}" type="presOf" srcId="{336D0C33-A239-4026-A9D6-6E8241D21E17}" destId="{3017CE31-F144-43CF-A24B-8B073627715E}" srcOrd="0" destOrd="0" presId="urn:microsoft.com/office/officeart/2005/8/layout/vList3#1"/>
    <dgm:cxn modelId="{73831C1E-D794-4F72-A90A-0504BE30CF85}" srcId="{CB6328DF-A30E-40FE-A243-CFECD058B569}" destId="{4E5C8D25-EFEC-415D-93AD-7C8C18E1E081}" srcOrd="11" destOrd="0" parTransId="{68AC13F6-B26A-4657-A70F-50815FB03C10}" sibTransId="{571267AF-DFC4-4BEE-B534-B85A1EA2A2CE}"/>
    <dgm:cxn modelId="{6D5BBA0D-6DB4-453C-884C-11DE2E04A91F}" srcId="{CB6328DF-A30E-40FE-A243-CFECD058B569}" destId="{336D0C33-A239-4026-A9D6-6E8241D21E17}" srcOrd="6" destOrd="0" parTransId="{7F0FB14B-6F76-4BB0-9838-339C70765413}" sibTransId="{899114B2-281A-43ED-A251-BC801798695B}"/>
    <dgm:cxn modelId="{2241970C-654C-4B43-B80A-D275E2AFA4A5}" type="presOf" srcId="{CD4CE763-D481-460D-9302-D902CEA834A9}" destId="{9AF3CBB3-3EA0-409A-9ADB-7D2C4D6D8FCD}" srcOrd="0" destOrd="0" presId="urn:microsoft.com/office/officeart/2005/8/layout/vList3#1"/>
    <dgm:cxn modelId="{C55EC34E-5F5C-45AD-B07D-4D64939AB0EE}" srcId="{CB6328DF-A30E-40FE-A243-CFECD058B569}" destId="{F225B14A-ED72-4616-A801-8FD2BDADD6D9}" srcOrd="4" destOrd="0" parTransId="{0739A135-61A4-4ECB-8421-3A492F722417}" sibTransId="{2D8AF80F-14AE-45B5-9414-47D50E37BAAC}"/>
    <dgm:cxn modelId="{5D5C96C7-A566-4253-9679-D80F6F338FA4}" type="presOf" srcId="{4E5C8D25-EFEC-415D-93AD-7C8C18E1E081}" destId="{F1E87DE7-135D-45BC-9F0B-C806DCC48FF0}" srcOrd="0" destOrd="0" presId="urn:microsoft.com/office/officeart/2005/8/layout/vList3#1"/>
    <dgm:cxn modelId="{E88D352F-D499-45AF-92D9-46D2C785670B}" type="presOf" srcId="{28BCC66D-E449-4266-8885-5ACB0613628B}" destId="{422E561B-262C-41D8-81FD-DC692152F763}" srcOrd="0" destOrd="0" presId="urn:microsoft.com/office/officeart/2005/8/layout/vList3#1"/>
    <dgm:cxn modelId="{62C05A9E-971E-4047-951F-45F313D82D64}" type="presOf" srcId="{F225B14A-ED72-4616-A801-8FD2BDADD6D9}" destId="{9BB6F463-CF07-4A80-8841-0AAD7E79FFC3}" srcOrd="0" destOrd="0" presId="urn:microsoft.com/office/officeart/2005/8/layout/vList3#1"/>
    <dgm:cxn modelId="{25115469-CFA3-4D91-9D98-05BCCC9D7D0B}" type="presOf" srcId="{9FD5869C-9F4B-435D-8520-C545E7003E13}" destId="{0AD65C37-CCE5-418C-9421-86E5F5A006FF}" srcOrd="0" destOrd="0" presId="urn:microsoft.com/office/officeart/2005/8/layout/vList3#1"/>
    <dgm:cxn modelId="{1966D3B1-7BE5-45A1-B783-CB3622C28323}" type="presOf" srcId="{B94F733D-E7B2-457A-A6D9-F589803831DF}" destId="{A711983D-2C5D-4058-8A65-F071455E4954}" srcOrd="0" destOrd="0" presId="urn:microsoft.com/office/officeart/2005/8/layout/vList3#1"/>
    <dgm:cxn modelId="{3E881B8D-E92C-4043-BB38-4A16EB45D47E}" type="presOf" srcId="{0660A5C8-CE5E-4134-B9B3-229A8732FBCF}" destId="{7CDE301F-F8AA-4F55-B225-27E70631D85B}" srcOrd="0" destOrd="0" presId="urn:microsoft.com/office/officeart/2005/8/layout/vList3#1"/>
    <dgm:cxn modelId="{D882A87F-8090-4636-9D90-E56CC57F986F}" type="presOf" srcId="{CB6328DF-A30E-40FE-A243-CFECD058B569}" destId="{F42022DD-D40B-439D-8C42-B288237543C9}" srcOrd="0" destOrd="0" presId="urn:microsoft.com/office/officeart/2005/8/layout/vList3#1"/>
    <dgm:cxn modelId="{003634CD-86F3-4AEA-80A3-F258DEA3D223}" srcId="{CB6328DF-A30E-40FE-A243-CFECD058B569}" destId="{88AA8EEC-E16D-4A2A-BCE1-F6C0C3063CEC}" srcOrd="1" destOrd="0" parTransId="{3B12951C-C411-404E-B808-5732BF1689CF}" sibTransId="{60CE4998-B309-4057-890B-D9DDC5B8938B}"/>
    <dgm:cxn modelId="{40D3B9CB-825E-475B-B648-48C4BF298F44}" srcId="{CB6328DF-A30E-40FE-A243-CFECD058B569}" destId="{0660A5C8-CE5E-4134-B9B3-229A8732FBCF}" srcOrd="9" destOrd="0" parTransId="{E08464B5-3987-42E9-8414-7277EE01F8B1}" sibTransId="{BDAA9DFA-C69D-43C5-B2F9-BFD2DEE02E25}"/>
    <dgm:cxn modelId="{54CA368E-2BAA-4B4D-8E35-BCF3B1BE7C0E}" type="presOf" srcId="{F47ED9E6-A61A-41AD-BAFC-32D255150785}" destId="{A40378A8-E2F3-42AA-908B-8EA0D27F4B60}" srcOrd="0" destOrd="0" presId="urn:microsoft.com/office/officeart/2005/8/layout/vList3#1"/>
    <dgm:cxn modelId="{7BCB336E-E718-4C6C-A8B1-674765D4FA3B}" type="presParOf" srcId="{F42022DD-D40B-439D-8C42-B288237543C9}" destId="{836D3E72-7123-48A9-8A63-A464BD0EDDCA}" srcOrd="0" destOrd="0" presId="urn:microsoft.com/office/officeart/2005/8/layout/vList3#1"/>
    <dgm:cxn modelId="{38AB2322-4E31-4B2A-BE75-79694F192A66}" type="presParOf" srcId="{836D3E72-7123-48A9-8A63-A464BD0EDDCA}" destId="{8FE935E4-634E-4536-9B99-9444AA84715F}" srcOrd="0" destOrd="0" presId="urn:microsoft.com/office/officeart/2005/8/layout/vList3#1"/>
    <dgm:cxn modelId="{E2BE0440-FDCF-44D8-B2E4-16DB64792C5F}" type="presParOf" srcId="{836D3E72-7123-48A9-8A63-A464BD0EDDCA}" destId="{A711983D-2C5D-4058-8A65-F071455E4954}" srcOrd="1" destOrd="0" presId="urn:microsoft.com/office/officeart/2005/8/layout/vList3#1"/>
    <dgm:cxn modelId="{58F9E4EF-4B43-4EDA-8EA7-B664027EDA89}" type="presParOf" srcId="{F42022DD-D40B-439D-8C42-B288237543C9}" destId="{23339ABA-5020-4DC0-8C22-EE28109AA11C}" srcOrd="1" destOrd="0" presId="urn:microsoft.com/office/officeart/2005/8/layout/vList3#1"/>
    <dgm:cxn modelId="{497B4E03-1352-4E55-9A87-A5B31059CF12}" type="presParOf" srcId="{F42022DD-D40B-439D-8C42-B288237543C9}" destId="{DCFBD370-D422-415E-AB4F-617FA9D0BB26}" srcOrd="2" destOrd="0" presId="urn:microsoft.com/office/officeart/2005/8/layout/vList3#1"/>
    <dgm:cxn modelId="{D40533D8-9617-4058-B4C1-7D76AA58C331}" type="presParOf" srcId="{DCFBD370-D422-415E-AB4F-617FA9D0BB26}" destId="{193A5C62-E71D-4E26-880F-81C0B42B63EE}" srcOrd="0" destOrd="0" presId="urn:microsoft.com/office/officeart/2005/8/layout/vList3#1"/>
    <dgm:cxn modelId="{7BDA84F9-7D69-42B2-93F2-F2DC2DF65B18}" type="presParOf" srcId="{DCFBD370-D422-415E-AB4F-617FA9D0BB26}" destId="{05B6A0D6-8CD4-4B59-91FC-DFEA7F0D9E34}" srcOrd="1" destOrd="0" presId="urn:microsoft.com/office/officeart/2005/8/layout/vList3#1"/>
    <dgm:cxn modelId="{172DBD3D-8AA0-4371-98A5-B64D554B9E5D}" type="presParOf" srcId="{F42022DD-D40B-439D-8C42-B288237543C9}" destId="{5ACCB57C-BA97-4D0A-891D-D9D0D0964E4B}" srcOrd="3" destOrd="0" presId="urn:microsoft.com/office/officeart/2005/8/layout/vList3#1"/>
    <dgm:cxn modelId="{C750C742-326D-4B12-8D42-FD3C91F5EA4B}" type="presParOf" srcId="{F42022DD-D40B-439D-8C42-B288237543C9}" destId="{09CF8224-DE23-4B00-9B30-DA48C40FAC72}" srcOrd="4" destOrd="0" presId="urn:microsoft.com/office/officeart/2005/8/layout/vList3#1"/>
    <dgm:cxn modelId="{C79438EB-05DD-4553-92BD-7450921B5A7F}" type="presParOf" srcId="{09CF8224-DE23-4B00-9B30-DA48C40FAC72}" destId="{FD182958-83E5-4B48-BFB2-9C0222C32207}" srcOrd="0" destOrd="0" presId="urn:microsoft.com/office/officeart/2005/8/layout/vList3#1"/>
    <dgm:cxn modelId="{B17095A9-6C18-4BEF-95D3-6F6D1F52F6FA}" type="presParOf" srcId="{09CF8224-DE23-4B00-9B30-DA48C40FAC72}" destId="{0AD65C37-CCE5-418C-9421-86E5F5A006FF}" srcOrd="1" destOrd="0" presId="urn:microsoft.com/office/officeart/2005/8/layout/vList3#1"/>
    <dgm:cxn modelId="{90570D5A-B4A6-4AEF-9FD5-4DD918DDB96A}" type="presParOf" srcId="{F42022DD-D40B-439D-8C42-B288237543C9}" destId="{1B764CFB-4784-472C-AB95-BC64DB1CE813}" srcOrd="5" destOrd="0" presId="urn:microsoft.com/office/officeart/2005/8/layout/vList3#1"/>
    <dgm:cxn modelId="{70A505A5-7F77-4A0A-87F8-555D73F0A3F1}" type="presParOf" srcId="{F42022DD-D40B-439D-8C42-B288237543C9}" destId="{3CA27973-D74A-4107-9F0B-590785D54C29}" srcOrd="6" destOrd="0" presId="urn:microsoft.com/office/officeart/2005/8/layout/vList3#1"/>
    <dgm:cxn modelId="{27E92AF8-83F6-4315-9CA2-0E5165EA4DBA}" type="presParOf" srcId="{3CA27973-D74A-4107-9F0B-590785D54C29}" destId="{3CF12D05-1995-40DB-947E-EAAC1AAFD35E}" srcOrd="0" destOrd="0" presId="urn:microsoft.com/office/officeart/2005/8/layout/vList3#1"/>
    <dgm:cxn modelId="{9CB3EE99-4BCE-4B73-A76B-55C0DE22E900}" type="presParOf" srcId="{3CA27973-D74A-4107-9F0B-590785D54C29}" destId="{422E561B-262C-41D8-81FD-DC692152F763}" srcOrd="1" destOrd="0" presId="urn:microsoft.com/office/officeart/2005/8/layout/vList3#1"/>
    <dgm:cxn modelId="{FC3BD519-E485-4950-9C63-F9527CF902FA}" type="presParOf" srcId="{F42022DD-D40B-439D-8C42-B288237543C9}" destId="{3D2A74DA-AAC9-45D7-B769-92BA7C6ACE35}" srcOrd="7" destOrd="0" presId="urn:microsoft.com/office/officeart/2005/8/layout/vList3#1"/>
    <dgm:cxn modelId="{0DFC272B-CBDB-46DE-A79F-AB5706D5E12D}" type="presParOf" srcId="{F42022DD-D40B-439D-8C42-B288237543C9}" destId="{08353EC3-4AF3-4F81-8D32-CA3171D5DE9F}" srcOrd="8" destOrd="0" presId="urn:microsoft.com/office/officeart/2005/8/layout/vList3#1"/>
    <dgm:cxn modelId="{F811C082-CCE5-4F0A-B7F2-F0E01EF2277D}" type="presParOf" srcId="{08353EC3-4AF3-4F81-8D32-CA3171D5DE9F}" destId="{6AC389DB-3EFB-4A5B-A447-D0AE351FCA83}" srcOrd="0" destOrd="0" presId="urn:microsoft.com/office/officeart/2005/8/layout/vList3#1"/>
    <dgm:cxn modelId="{B4C5CB7A-060D-4C3B-B978-414A236F2105}" type="presParOf" srcId="{08353EC3-4AF3-4F81-8D32-CA3171D5DE9F}" destId="{9BB6F463-CF07-4A80-8841-0AAD7E79FFC3}" srcOrd="1" destOrd="0" presId="urn:microsoft.com/office/officeart/2005/8/layout/vList3#1"/>
    <dgm:cxn modelId="{6FDD23CB-118A-4BED-B806-493FE672C364}" type="presParOf" srcId="{F42022DD-D40B-439D-8C42-B288237543C9}" destId="{91EA74D9-6547-4C86-8582-4BFDB75F105F}" srcOrd="9" destOrd="0" presId="urn:microsoft.com/office/officeart/2005/8/layout/vList3#1"/>
    <dgm:cxn modelId="{35641703-3CCF-47D6-B6BB-7F0F463598D9}" type="presParOf" srcId="{F42022DD-D40B-439D-8C42-B288237543C9}" destId="{CC7063BF-CF4C-4B0B-A2FB-081F47FED24C}" srcOrd="10" destOrd="0" presId="urn:microsoft.com/office/officeart/2005/8/layout/vList3#1"/>
    <dgm:cxn modelId="{6F69DD7A-C3BF-494D-9B2B-8AD0289D3780}" type="presParOf" srcId="{CC7063BF-CF4C-4B0B-A2FB-081F47FED24C}" destId="{53D20496-D67B-4564-A93C-AFCF4CA67BD3}" srcOrd="0" destOrd="0" presId="urn:microsoft.com/office/officeart/2005/8/layout/vList3#1"/>
    <dgm:cxn modelId="{A5848B07-6F3E-4F62-9131-40EB1E28C15F}" type="presParOf" srcId="{CC7063BF-CF4C-4B0B-A2FB-081F47FED24C}" destId="{EC7D22D6-D8DE-46DB-8AEB-7A6005E440A0}" srcOrd="1" destOrd="0" presId="urn:microsoft.com/office/officeart/2005/8/layout/vList3#1"/>
    <dgm:cxn modelId="{A6CB2AFA-7E36-448B-9FE7-1A1C9651F219}" type="presParOf" srcId="{F42022DD-D40B-439D-8C42-B288237543C9}" destId="{87758327-54A1-4011-9D65-F280EBD3B12C}" srcOrd="11" destOrd="0" presId="urn:microsoft.com/office/officeart/2005/8/layout/vList3#1"/>
    <dgm:cxn modelId="{FCBB3858-F5C2-4CEF-8275-6A473EF97ADD}" type="presParOf" srcId="{F42022DD-D40B-439D-8C42-B288237543C9}" destId="{724DDE42-5D99-4778-A2D4-C50CBE7EF75A}" srcOrd="12" destOrd="0" presId="urn:microsoft.com/office/officeart/2005/8/layout/vList3#1"/>
    <dgm:cxn modelId="{FAE218FF-CEBA-4AE3-AE34-DCFE00CD3908}" type="presParOf" srcId="{724DDE42-5D99-4778-A2D4-C50CBE7EF75A}" destId="{E50113B0-9607-41DB-881A-9735CC7F4F35}" srcOrd="0" destOrd="0" presId="urn:microsoft.com/office/officeart/2005/8/layout/vList3#1"/>
    <dgm:cxn modelId="{CA5B6F09-6361-400F-A5F7-B29E161FBD27}" type="presParOf" srcId="{724DDE42-5D99-4778-A2D4-C50CBE7EF75A}" destId="{3017CE31-F144-43CF-A24B-8B073627715E}" srcOrd="1" destOrd="0" presId="urn:microsoft.com/office/officeart/2005/8/layout/vList3#1"/>
    <dgm:cxn modelId="{651CE259-19E6-491F-A3D6-898B81E91672}" type="presParOf" srcId="{F42022DD-D40B-439D-8C42-B288237543C9}" destId="{16C34D0B-4CB2-4629-8B6C-226C9BD445C5}" srcOrd="13" destOrd="0" presId="urn:microsoft.com/office/officeart/2005/8/layout/vList3#1"/>
    <dgm:cxn modelId="{3CB9C262-7661-43F7-9094-9397AB9E3F83}" type="presParOf" srcId="{F42022DD-D40B-439D-8C42-B288237543C9}" destId="{406296B7-7569-4A44-9D00-963568EBB9EA}" srcOrd="14" destOrd="0" presId="urn:microsoft.com/office/officeart/2005/8/layout/vList3#1"/>
    <dgm:cxn modelId="{D5C1ACD0-24CD-4586-9DA9-3051E31F78B0}" type="presParOf" srcId="{406296B7-7569-4A44-9D00-963568EBB9EA}" destId="{31863EFF-A59B-4C05-A992-E2677D97CC94}" srcOrd="0" destOrd="0" presId="urn:microsoft.com/office/officeart/2005/8/layout/vList3#1"/>
    <dgm:cxn modelId="{1EBB5C72-19E6-49C7-94E3-16384FCCBA32}" type="presParOf" srcId="{406296B7-7569-4A44-9D00-963568EBB9EA}" destId="{8845B141-1FC1-4F2F-9D4A-20A82B2637F1}" srcOrd="1" destOrd="0" presId="urn:microsoft.com/office/officeart/2005/8/layout/vList3#1"/>
    <dgm:cxn modelId="{4487122E-FAFD-4A25-8868-46CD1418648B}" type="presParOf" srcId="{F42022DD-D40B-439D-8C42-B288237543C9}" destId="{7CB0C401-5524-4E7E-B142-AD664FC0DFA8}" srcOrd="15" destOrd="0" presId="urn:microsoft.com/office/officeart/2005/8/layout/vList3#1"/>
    <dgm:cxn modelId="{04CBE715-8272-4ABA-BF62-A372CF0D751D}" type="presParOf" srcId="{F42022DD-D40B-439D-8C42-B288237543C9}" destId="{4B7549E0-BAAE-4DDD-B2CB-F8A014926C59}" srcOrd="16" destOrd="0" presId="urn:microsoft.com/office/officeart/2005/8/layout/vList3#1"/>
    <dgm:cxn modelId="{862CAEFF-0C78-4CCA-BF84-9BE9A3B94863}" type="presParOf" srcId="{4B7549E0-BAAE-4DDD-B2CB-F8A014926C59}" destId="{AD36B27B-DAA7-4788-9C17-E85A47222053}" srcOrd="0" destOrd="0" presId="urn:microsoft.com/office/officeart/2005/8/layout/vList3#1"/>
    <dgm:cxn modelId="{6908E46B-9669-43CA-B1AC-4B1CC45A2B2B}" type="presParOf" srcId="{4B7549E0-BAAE-4DDD-B2CB-F8A014926C59}" destId="{9AF3CBB3-3EA0-409A-9ADB-7D2C4D6D8FCD}" srcOrd="1" destOrd="0" presId="urn:microsoft.com/office/officeart/2005/8/layout/vList3#1"/>
    <dgm:cxn modelId="{63D77D06-29F0-4C85-8BDA-477AF0FC18EA}" type="presParOf" srcId="{F42022DD-D40B-439D-8C42-B288237543C9}" destId="{26192258-CC3A-419D-B5B0-F31A39EB1F92}" srcOrd="17" destOrd="0" presId="urn:microsoft.com/office/officeart/2005/8/layout/vList3#1"/>
    <dgm:cxn modelId="{7D1B8EA4-2AD9-4E70-9E00-5901B23583DD}" type="presParOf" srcId="{F42022DD-D40B-439D-8C42-B288237543C9}" destId="{0FF8A847-E2D7-4EF1-AE8C-1D0A9E793A4A}" srcOrd="18" destOrd="0" presId="urn:microsoft.com/office/officeart/2005/8/layout/vList3#1"/>
    <dgm:cxn modelId="{E31A096F-9DA7-4932-A7EC-71590F9A451D}" type="presParOf" srcId="{0FF8A847-E2D7-4EF1-AE8C-1D0A9E793A4A}" destId="{0C34F972-7610-4489-8029-E16594561BA8}" srcOrd="0" destOrd="0" presId="urn:microsoft.com/office/officeart/2005/8/layout/vList3#1"/>
    <dgm:cxn modelId="{57B9210B-5F41-4017-9071-754E114C66A2}" type="presParOf" srcId="{0FF8A847-E2D7-4EF1-AE8C-1D0A9E793A4A}" destId="{7CDE301F-F8AA-4F55-B225-27E70631D85B}" srcOrd="1" destOrd="0" presId="urn:microsoft.com/office/officeart/2005/8/layout/vList3#1"/>
    <dgm:cxn modelId="{8D9E1C95-4AF6-49E7-B1CF-6D7E3B666380}" type="presParOf" srcId="{F42022DD-D40B-439D-8C42-B288237543C9}" destId="{B5BB9C2E-3F4B-4BE4-8BBE-423DC979D947}" srcOrd="19" destOrd="0" presId="urn:microsoft.com/office/officeart/2005/8/layout/vList3#1"/>
    <dgm:cxn modelId="{6EFFCF3C-8E65-4388-AA03-C27CE15E29BA}" type="presParOf" srcId="{F42022DD-D40B-439D-8C42-B288237543C9}" destId="{982C7161-5824-434B-AE09-67F72A92CF88}" srcOrd="20" destOrd="0" presId="urn:microsoft.com/office/officeart/2005/8/layout/vList3#1"/>
    <dgm:cxn modelId="{C55AEB01-FE8F-4876-AEDF-FCB9B210A986}" type="presParOf" srcId="{982C7161-5824-434B-AE09-67F72A92CF88}" destId="{FF248E1A-7237-40E9-A3A2-49A9DA3163F4}" srcOrd="0" destOrd="0" presId="urn:microsoft.com/office/officeart/2005/8/layout/vList3#1"/>
    <dgm:cxn modelId="{81DC77C1-A930-483D-922A-FFD9F6A6B7E9}" type="presParOf" srcId="{982C7161-5824-434B-AE09-67F72A92CF88}" destId="{A40378A8-E2F3-42AA-908B-8EA0D27F4B60}" srcOrd="1" destOrd="0" presId="urn:microsoft.com/office/officeart/2005/8/layout/vList3#1"/>
    <dgm:cxn modelId="{C1B8DC66-0EF4-4218-BCCC-A29F9E9D97E3}" type="presParOf" srcId="{F42022DD-D40B-439D-8C42-B288237543C9}" destId="{19E2713D-5AD5-4FBF-B67A-98E0CA0374DE}" srcOrd="21" destOrd="0" presId="urn:microsoft.com/office/officeart/2005/8/layout/vList3#1"/>
    <dgm:cxn modelId="{283576CE-35B3-4FFD-AFFC-F94FC55E945F}" type="presParOf" srcId="{F42022DD-D40B-439D-8C42-B288237543C9}" destId="{EEFF994F-5920-4864-804A-A46C7BB2C730}" srcOrd="22" destOrd="0" presId="urn:microsoft.com/office/officeart/2005/8/layout/vList3#1"/>
    <dgm:cxn modelId="{191A2690-D671-4B0C-BB0D-569DCF3A3160}" type="presParOf" srcId="{EEFF994F-5920-4864-804A-A46C7BB2C730}" destId="{6F90CD8D-11E9-48A3-8317-2CE4A8069F96}" srcOrd="0" destOrd="0" presId="urn:microsoft.com/office/officeart/2005/8/layout/vList3#1"/>
    <dgm:cxn modelId="{B8F918FC-DB9A-4CD8-B3F6-678E31FC5C34}" type="presParOf" srcId="{EEFF994F-5920-4864-804A-A46C7BB2C730}" destId="{F1E87DE7-135D-45BC-9F0B-C806DCC48FF0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DB6348-30FB-4505-A9E6-710D462D548C}" type="doc">
      <dgm:prSet loTypeId="urn:microsoft.com/office/officeart/2005/8/layout/hList6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640EBC6-A3C4-40E1-952C-321486B855C0}">
      <dgm:prSet/>
      <dgm:spPr/>
      <dgm:t>
        <a:bodyPr/>
        <a:lstStyle/>
        <a:p>
          <a:pPr rtl="0"/>
          <a:r>
            <a:rPr lang="en-US" dirty="0" smtClean="0"/>
            <a:t>SEA selects reviewers for the annual forms</a:t>
          </a:r>
          <a:endParaRPr lang="en-US" dirty="0"/>
        </a:p>
      </dgm:t>
    </dgm:pt>
    <dgm:pt modelId="{54E67C20-B164-4CA8-AE9B-7D60C2AF770E}" type="parTrans" cxnId="{468392CC-E472-4377-89B4-4D7CB088184B}">
      <dgm:prSet/>
      <dgm:spPr/>
      <dgm:t>
        <a:bodyPr/>
        <a:lstStyle/>
        <a:p>
          <a:endParaRPr lang="en-US"/>
        </a:p>
      </dgm:t>
    </dgm:pt>
    <dgm:pt modelId="{8AB1AF07-3BFA-4396-AD3C-7ED3D09B7CAB}" type="sibTrans" cxnId="{468392CC-E472-4377-89B4-4D7CB088184B}">
      <dgm:prSet/>
      <dgm:spPr/>
      <dgm:t>
        <a:bodyPr/>
        <a:lstStyle/>
        <a:p>
          <a:endParaRPr lang="en-US"/>
        </a:p>
      </dgm:t>
    </dgm:pt>
    <dgm:pt modelId="{F5D0A69F-83F8-4333-B683-5AC477F43E98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 smtClean="0"/>
            <a:t>For Leading Indicator Form and Lagging Indicator Form reviewer comments are made annually on benchmarks and goals</a:t>
          </a:r>
          <a:endParaRPr lang="en-US" dirty="0"/>
        </a:p>
      </dgm:t>
    </dgm:pt>
    <dgm:pt modelId="{B27E4486-13C7-4DB7-B500-3AA82B00F39D}" type="parTrans" cxnId="{FC66EB56-82D8-4E0B-9F50-99CD7FB4221F}">
      <dgm:prSet/>
      <dgm:spPr/>
      <dgm:t>
        <a:bodyPr/>
        <a:lstStyle/>
        <a:p>
          <a:endParaRPr lang="en-US"/>
        </a:p>
      </dgm:t>
    </dgm:pt>
    <dgm:pt modelId="{2B787348-2319-4CEB-A281-BD3218AC7A16}" type="sibTrans" cxnId="{FC66EB56-82D8-4E0B-9F50-99CD7FB4221F}">
      <dgm:prSet/>
      <dgm:spPr/>
      <dgm:t>
        <a:bodyPr/>
        <a:lstStyle/>
        <a:p>
          <a:endParaRPr lang="en-US"/>
        </a:p>
      </dgm:t>
    </dgm:pt>
    <dgm:pt modelId="{7A72FBDB-4BA2-488D-965C-1370DC7C40E8}">
      <dgm:prSet/>
      <dgm:spPr/>
      <dgm:t>
        <a:bodyPr/>
        <a:lstStyle/>
        <a:p>
          <a:pPr rtl="0"/>
          <a:r>
            <a:rPr lang="en-US" dirty="0" smtClean="0"/>
            <a:t>For Intervention Progress Form, reviewer comments can be made on each </a:t>
          </a:r>
          <a:r>
            <a:rPr lang="en-US" dirty="0" smtClean="0"/>
            <a:t>federal requirement</a:t>
          </a:r>
          <a:endParaRPr lang="en-US" dirty="0"/>
        </a:p>
      </dgm:t>
    </dgm:pt>
    <dgm:pt modelId="{442D9583-838D-4199-8023-13DFA9E59F32}" type="parTrans" cxnId="{701A607C-631F-4E10-9DF9-77C2E3624403}">
      <dgm:prSet/>
      <dgm:spPr/>
      <dgm:t>
        <a:bodyPr/>
        <a:lstStyle/>
        <a:p>
          <a:endParaRPr lang="en-US"/>
        </a:p>
      </dgm:t>
    </dgm:pt>
    <dgm:pt modelId="{DA607641-33CF-434A-950F-4596D543AD93}" type="sibTrans" cxnId="{701A607C-631F-4E10-9DF9-77C2E3624403}">
      <dgm:prSet/>
      <dgm:spPr/>
      <dgm:t>
        <a:bodyPr/>
        <a:lstStyle/>
        <a:p>
          <a:endParaRPr lang="en-US"/>
        </a:p>
      </dgm:t>
    </dgm:pt>
    <dgm:pt modelId="{6D066251-D221-4218-AF7D-8CD64717F722}" type="pres">
      <dgm:prSet presAssocID="{9ADB6348-30FB-4505-A9E6-710D462D54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CD114-37A4-4EE5-B8A2-8178469E2ECB}" type="pres">
      <dgm:prSet presAssocID="{4640EBC6-A3C4-40E1-952C-321486B855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08DD4-A0EA-42BC-B2AB-CE3907EA1F6D}" type="pres">
      <dgm:prSet presAssocID="{8AB1AF07-3BFA-4396-AD3C-7ED3D09B7CAB}" presName="sibTrans" presStyleCnt="0"/>
      <dgm:spPr/>
    </dgm:pt>
    <dgm:pt modelId="{C657870B-6D0E-4488-A88B-34DE8DDA94E4}" type="pres">
      <dgm:prSet presAssocID="{F5D0A69F-83F8-4333-B683-5AC477F43E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501BB-3B49-4C3F-8286-7D5DF592BE4D}" type="pres">
      <dgm:prSet presAssocID="{2B787348-2319-4CEB-A281-BD3218AC7A16}" presName="sibTrans" presStyleCnt="0"/>
      <dgm:spPr/>
    </dgm:pt>
    <dgm:pt modelId="{51A6678A-8D97-4C7A-8059-B73AE8C3B7FF}" type="pres">
      <dgm:prSet presAssocID="{7A72FBDB-4BA2-488D-965C-1370DC7C40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D0E77-E715-4F22-8C6E-11E2942E53C2}" type="presOf" srcId="{F5D0A69F-83F8-4333-B683-5AC477F43E98}" destId="{C657870B-6D0E-4488-A88B-34DE8DDA94E4}" srcOrd="0" destOrd="0" presId="urn:microsoft.com/office/officeart/2005/8/layout/hList6"/>
    <dgm:cxn modelId="{FC66EB56-82D8-4E0B-9F50-99CD7FB4221F}" srcId="{9ADB6348-30FB-4505-A9E6-710D462D548C}" destId="{F5D0A69F-83F8-4333-B683-5AC477F43E98}" srcOrd="1" destOrd="0" parTransId="{B27E4486-13C7-4DB7-B500-3AA82B00F39D}" sibTransId="{2B787348-2319-4CEB-A281-BD3218AC7A16}"/>
    <dgm:cxn modelId="{0DC4B009-4BFE-47E4-A0C3-E90EBCF0C8E4}" type="presOf" srcId="{4640EBC6-A3C4-40E1-952C-321486B855C0}" destId="{2BECD114-37A4-4EE5-B8A2-8178469E2ECB}" srcOrd="0" destOrd="0" presId="urn:microsoft.com/office/officeart/2005/8/layout/hList6"/>
    <dgm:cxn modelId="{468392CC-E472-4377-89B4-4D7CB088184B}" srcId="{9ADB6348-30FB-4505-A9E6-710D462D548C}" destId="{4640EBC6-A3C4-40E1-952C-321486B855C0}" srcOrd="0" destOrd="0" parTransId="{54E67C20-B164-4CA8-AE9B-7D60C2AF770E}" sibTransId="{8AB1AF07-3BFA-4396-AD3C-7ED3D09B7CAB}"/>
    <dgm:cxn modelId="{5FAA7952-4C67-447D-84BC-A032C7441992}" type="presOf" srcId="{9ADB6348-30FB-4505-A9E6-710D462D548C}" destId="{6D066251-D221-4218-AF7D-8CD64717F722}" srcOrd="0" destOrd="0" presId="urn:microsoft.com/office/officeart/2005/8/layout/hList6"/>
    <dgm:cxn modelId="{D9626BC0-7C0F-469C-A123-0C24A28B791A}" type="presOf" srcId="{7A72FBDB-4BA2-488D-965C-1370DC7C40E8}" destId="{51A6678A-8D97-4C7A-8059-B73AE8C3B7FF}" srcOrd="0" destOrd="0" presId="urn:microsoft.com/office/officeart/2005/8/layout/hList6"/>
    <dgm:cxn modelId="{701A607C-631F-4E10-9DF9-77C2E3624403}" srcId="{9ADB6348-30FB-4505-A9E6-710D462D548C}" destId="{7A72FBDB-4BA2-488D-965C-1370DC7C40E8}" srcOrd="2" destOrd="0" parTransId="{442D9583-838D-4199-8023-13DFA9E59F32}" sibTransId="{DA607641-33CF-434A-950F-4596D543AD93}"/>
    <dgm:cxn modelId="{9F7E5ECA-3F66-437C-93A3-406E175AE5CD}" type="presParOf" srcId="{6D066251-D221-4218-AF7D-8CD64717F722}" destId="{2BECD114-37A4-4EE5-B8A2-8178469E2ECB}" srcOrd="0" destOrd="0" presId="urn:microsoft.com/office/officeart/2005/8/layout/hList6"/>
    <dgm:cxn modelId="{FCD908B4-4E35-49AA-8C42-AFE99BF7072D}" type="presParOf" srcId="{6D066251-D221-4218-AF7D-8CD64717F722}" destId="{D8008DD4-A0EA-42BC-B2AB-CE3907EA1F6D}" srcOrd="1" destOrd="0" presId="urn:microsoft.com/office/officeart/2005/8/layout/hList6"/>
    <dgm:cxn modelId="{F37575F6-5BA4-4F68-9666-34356C8EDAAF}" type="presParOf" srcId="{6D066251-D221-4218-AF7D-8CD64717F722}" destId="{C657870B-6D0E-4488-A88B-34DE8DDA94E4}" srcOrd="2" destOrd="0" presId="urn:microsoft.com/office/officeart/2005/8/layout/hList6"/>
    <dgm:cxn modelId="{E88DC906-730A-4587-942A-4E761CBAFC63}" type="presParOf" srcId="{6D066251-D221-4218-AF7D-8CD64717F722}" destId="{948501BB-3B49-4C3F-8286-7D5DF592BE4D}" srcOrd="3" destOrd="0" presId="urn:microsoft.com/office/officeart/2005/8/layout/hList6"/>
    <dgm:cxn modelId="{EE9DD9D7-5F6D-47C1-BF48-B4C59D3B707E}" type="presParOf" srcId="{6D066251-D221-4218-AF7D-8CD64717F722}" destId="{51A6678A-8D97-4C7A-8059-B73AE8C3B7F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1917F8-D527-4BF0-96D0-132C2246C699}" type="doc">
      <dgm:prSet loTypeId="urn:microsoft.com/office/officeart/2005/8/layout/process4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2405D6-1BDF-4D1B-923C-2EFD2F667EF1}">
      <dgm:prSet/>
      <dgm:spPr/>
      <dgm:t>
        <a:bodyPr/>
        <a:lstStyle/>
        <a:p>
          <a:pPr rtl="0"/>
          <a:r>
            <a:rPr lang="en-US" dirty="0" smtClean="0"/>
            <a:t>SEA reviews </a:t>
          </a:r>
          <a:r>
            <a:rPr lang="en-US" dirty="0" smtClean="0"/>
            <a:t>the annual forms</a:t>
          </a:r>
          <a:endParaRPr lang="en-US" dirty="0"/>
        </a:p>
      </dgm:t>
    </dgm:pt>
    <dgm:pt modelId="{9632CAD7-9694-4FC7-A3A5-51FD78FBAC5F}" type="parTrans" cxnId="{DB9D7124-07E1-4B65-A6AD-8D7F71F7BC98}">
      <dgm:prSet/>
      <dgm:spPr/>
      <dgm:t>
        <a:bodyPr/>
        <a:lstStyle/>
        <a:p>
          <a:endParaRPr lang="en-US"/>
        </a:p>
      </dgm:t>
    </dgm:pt>
    <dgm:pt modelId="{22F3E1CB-D217-4AF4-8826-F825F4CB81A4}" type="sibTrans" cxnId="{DB9D7124-07E1-4B65-A6AD-8D7F71F7BC98}">
      <dgm:prSet/>
      <dgm:spPr/>
      <dgm:t>
        <a:bodyPr/>
        <a:lstStyle/>
        <a:p>
          <a:endParaRPr lang="en-US"/>
        </a:p>
      </dgm:t>
    </dgm:pt>
    <dgm:pt modelId="{540CB9DE-E5C0-4914-808A-95704D005FB1}">
      <dgm:prSet/>
      <dgm:spPr/>
      <dgm:t>
        <a:bodyPr/>
        <a:lstStyle/>
        <a:p>
          <a:pPr rtl="0"/>
          <a:r>
            <a:rPr lang="en-US" dirty="0" smtClean="0"/>
            <a:t>For Leading Indicator Form and Lagging Indicator Form reviewer </a:t>
          </a:r>
          <a:r>
            <a:rPr lang="en-US" dirty="0" smtClean="0"/>
            <a:t>comments </a:t>
          </a:r>
          <a:r>
            <a:rPr lang="en-US" dirty="0" smtClean="0"/>
            <a:t>annually on benchmarks and goals</a:t>
          </a:r>
          <a:endParaRPr lang="en-US" dirty="0"/>
        </a:p>
      </dgm:t>
    </dgm:pt>
    <dgm:pt modelId="{1B7E6E07-F57C-4824-BA46-42C21C9EF142}" type="parTrans" cxnId="{6AC03BD6-8833-4E70-9687-5EF4D962747E}">
      <dgm:prSet/>
      <dgm:spPr/>
      <dgm:t>
        <a:bodyPr/>
        <a:lstStyle/>
        <a:p>
          <a:endParaRPr lang="en-US"/>
        </a:p>
      </dgm:t>
    </dgm:pt>
    <dgm:pt modelId="{C280193F-FEC6-4549-A132-46D462DB64CD}" type="sibTrans" cxnId="{6AC03BD6-8833-4E70-9687-5EF4D962747E}">
      <dgm:prSet/>
      <dgm:spPr/>
      <dgm:t>
        <a:bodyPr/>
        <a:lstStyle/>
        <a:p>
          <a:endParaRPr lang="en-US"/>
        </a:p>
      </dgm:t>
    </dgm:pt>
    <dgm:pt modelId="{6A714C3F-6E3F-4CFB-93A7-37B2804A86E2}">
      <dgm:prSet/>
      <dgm:spPr/>
      <dgm:t>
        <a:bodyPr/>
        <a:lstStyle/>
        <a:p>
          <a:pPr rtl="0"/>
          <a:r>
            <a:rPr lang="en-US" dirty="0" smtClean="0"/>
            <a:t>For Intervention Progress Form, reviewer </a:t>
          </a:r>
          <a:r>
            <a:rPr lang="en-US" dirty="0" smtClean="0"/>
            <a:t>comments on </a:t>
          </a:r>
          <a:r>
            <a:rPr lang="en-US" dirty="0" smtClean="0"/>
            <a:t>each </a:t>
          </a:r>
          <a:r>
            <a:rPr lang="en-US" dirty="0" smtClean="0"/>
            <a:t>federal requirement</a:t>
          </a:r>
          <a:endParaRPr lang="en-US" dirty="0"/>
        </a:p>
      </dgm:t>
    </dgm:pt>
    <dgm:pt modelId="{F7B7160E-6594-4417-9AB9-8D31B4541508}" type="parTrans" cxnId="{C7A14F28-C13D-49EF-A301-D9C2C05E7D8C}">
      <dgm:prSet/>
      <dgm:spPr/>
      <dgm:t>
        <a:bodyPr/>
        <a:lstStyle/>
        <a:p>
          <a:endParaRPr lang="en-US"/>
        </a:p>
      </dgm:t>
    </dgm:pt>
    <dgm:pt modelId="{2EC3E6D5-7CC9-40C0-93B0-A26D53B06368}" type="sibTrans" cxnId="{C7A14F28-C13D-49EF-A301-D9C2C05E7D8C}">
      <dgm:prSet/>
      <dgm:spPr/>
      <dgm:t>
        <a:bodyPr/>
        <a:lstStyle/>
        <a:p>
          <a:endParaRPr lang="en-US"/>
        </a:p>
      </dgm:t>
    </dgm:pt>
    <dgm:pt modelId="{6377C041-D1A3-4A88-8E3D-E17DDF76E16C}" type="pres">
      <dgm:prSet presAssocID="{D61917F8-D527-4BF0-96D0-132C2246C6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B5029-EC1A-485C-9435-ECAA1A6B9A39}" type="pres">
      <dgm:prSet presAssocID="{6A714C3F-6E3F-4CFB-93A7-37B2804A86E2}" presName="boxAndChildren" presStyleCnt="0"/>
      <dgm:spPr/>
    </dgm:pt>
    <dgm:pt modelId="{5A6854B9-933C-47FC-BE10-F6B9F210F3BE}" type="pres">
      <dgm:prSet presAssocID="{6A714C3F-6E3F-4CFB-93A7-37B2804A86E2}" presName="parentTextBox" presStyleLbl="node1" presStyleIdx="0" presStyleCnt="3"/>
      <dgm:spPr/>
      <dgm:t>
        <a:bodyPr/>
        <a:lstStyle/>
        <a:p>
          <a:endParaRPr lang="en-US"/>
        </a:p>
      </dgm:t>
    </dgm:pt>
    <dgm:pt modelId="{5837D423-49F2-43C0-B642-A3CAB302A902}" type="pres">
      <dgm:prSet presAssocID="{C280193F-FEC6-4549-A132-46D462DB64CD}" presName="sp" presStyleCnt="0"/>
      <dgm:spPr/>
    </dgm:pt>
    <dgm:pt modelId="{CC306262-E93D-42AB-8F85-9A7D731D948F}" type="pres">
      <dgm:prSet presAssocID="{540CB9DE-E5C0-4914-808A-95704D005FB1}" presName="arrowAndChildren" presStyleCnt="0"/>
      <dgm:spPr/>
    </dgm:pt>
    <dgm:pt modelId="{098BC1AE-FCC8-4E06-BBCD-1BBC618A4384}" type="pres">
      <dgm:prSet presAssocID="{540CB9DE-E5C0-4914-808A-95704D005FB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6C52D41-7401-4378-9620-48D69D48979E}" type="pres">
      <dgm:prSet presAssocID="{22F3E1CB-D217-4AF4-8826-F825F4CB81A4}" presName="sp" presStyleCnt="0"/>
      <dgm:spPr/>
    </dgm:pt>
    <dgm:pt modelId="{90B919D9-77AB-460A-9DEA-66192EDF3C8B}" type="pres">
      <dgm:prSet presAssocID="{F92405D6-1BDF-4D1B-923C-2EFD2F667EF1}" presName="arrowAndChildren" presStyleCnt="0"/>
      <dgm:spPr/>
    </dgm:pt>
    <dgm:pt modelId="{43DC301B-626E-4C57-A86B-717226185E06}" type="pres">
      <dgm:prSet presAssocID="{F92405D6-1BDF-4D1B-923C-2EFD2F667EF1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5F745CA-411E-4A49-BF3B-743E1A2538D4}" type="presOf" srcId="{540CB9DE-E5C0-4914-808A-95704D005FB1}" destId="{098BC1AE-FCC8-4E06-BBCD-1BBC618A4384}" srcOrd="0" destOrd="0" presId="urn:microsoft.com/office/officeart/2005/8/layout/process4"/>
    <dgm:cxn modelId="{6841B6CD-9D11-4E26-B408-892C709C2300}" type="presOf" srcId="{6A714C3F-6E3F-4CFB-93A7-37B2804A86E2}" destId="{5A6854B9-933C-47FC-BE10-F6B9F210F3BE}" srcOrd="0" destOrd="0" presId="urn:microsoft.com/office/officeart/2005/8/layout/process4"/>
    <dgm:cxn modelId="{6AC03BD6-8833-4E70-9687-5EF4D962747E}" srcId="{D61917F8-D527-4BF0-96D0-132C2246C699}" destId="{540CB9DE-E5C0-4914-808A-95704D005FB1}" srcOrd="1" destOrd="0" parTransId="{1B7E6E07-F57C-4824-BA46-42C21C9EF142}" sibTransId="{C280193F-FEC6-4549-A132-46D462DB64CD}"/>
    <dgm:cxn modelId="{C7A14F28-C13D-49EF-A301-D9C2C05E7D8C}" srcId="{D61917F8-D527-4BF0-96D0-132C2246C699}" destId="{6A714C3F-6E3F-4CFB-93A7-37B2804A86E2}" srcOrd="2" destOrd="0" parTransId="{F7B7160E-6594-4417-9AB9-8D31B4541508}" sibTransId="{2EC3E6D5-7CC9-40C0-93B0-A26D53B06368}"/>
    <dgm:cxn modelId="{84CC220B-D091-408E-96F5-5552CAB3AAF0}" type="presOf" srcId="{F92405D6-1BDF-4D1B-923C-2EFD2F667EF1}" destId="{43DC301B-626E-4C57-A86B-717226185E06}" srcOrd="0" destOrd="0" presId="urn:microsoft.com/office/officeart/2005/8/layout/process4"/>
    <dgm:cxn modelId="{DB9D7124-07E1-4B65-A6AD-8D7F71F7BC98}" srcId="{D61917F8-D527-4BF0-96D0-132C2246C699}" destId="{F92405D6-1BDF-4D1B-923C-2EFD2F667EF1}" srcOrd="0" destOrd="0" parTransId="{9632CAD7-9694-4FC7-A3A5-51FD78FBAC5F}" sibTransId="{22F3E1CB-D217-4AF4-8826-F825F4CB81A4}"/>
    <dgm:cxn modelId="{D1FCF391-498A-44C9-8742-217B1351CFFA}" type="presOf" srcId="{D61917F8-D527-4BF0-96D0-132C2246C699}" destId="{6377C041-D1A3-4A88-8E3D-E17DDF76E16C}" srcOrd="0" destOrd="0" presId="urn:microsoft.com/office/officeart/2005/8/layout/process4"/>
    <dgm:cxn modelId="{31FA1A16-AB8F-4080-9D43-AD604F5E973D}" type="presParOf" srcId="{6377C041-D1A3-4A88-8E3D-E17DDF76E16C}" destId="{C97B5029-EC1A-485C-9435-ECAA1A6B9A39}" srcOrd="0" destOrd="0" presId="urn:microsoft.com/office/officeart/2005/8/layout/process4"/>
    <dgm:cxn modelId="{CB2231F2-D489-4948-A31D-040BF8C5EC6C}" type="presParOf" srcId="{C97B5029-EC1A-485C-9435-ECAA1A6B9A39}" destId="{5A6854B9-933C-47FC-BE10-F6B9F210F3BE}" srcOrd="0" destOrd="0" presId="urn:microsoft.com/office/officeart/2005/8/layout/process4"/>
    <dgm:cxn modelId="{96407954-D23A-4FF4-A9F0-A6D0DD6E8E9A}" type="presParOf" srcId="{6377C041-D1A3-4A88-8E3D-E17DDF76E16C}" destId="{5837D423-49F2-43C0-B642-A3CAB302A902}" srcOrd="1" destOrd="0" presId="urn:microsoft.com/office/officeart/2005/8/layout/process4"/>
    <dgm:cxn modelId="{58BE5657-A48A-4493-A03A-B335C005F62D}" type="presParOf" srcId="{6377C041-D1A3-4A88-8E3D-E17DDF76E16C}" destId="{CC306262-E93D-42AB-8F85-9A7D731D948F}" srcOrd="2" destOrd="0" presId="urn:microsoft.com/office/officeart/2005/8/layout/process4"/>
    <dgm:cxn modelId="{4B5FC914-A431-45EC-BE39-0D667D378AFC}" type="presParOf" srcId="{CC306262-E93D-42AB-8F85-9A7D731D948F}" destId="{098BC1AE-FCC8-4E06-BBCD-1BBC618A4384}" srcOrd="0" destOrd="0" presId="urn:microsoft.com/office/officeart/2005/8/layout/process4"/>
    <dgm:cxn modelId="{EBE7F968-8B2B-4DA3-B116-85953BCF7F25}" type="presParOf" srcId="{6377C041-D1A3-4A88-8E3D-E17DDF76E16C}" destId="{26C52D41-7401-4378-9620-48D69D48979E}" srcOrd="3" destOrd="0" presId="urn:microsoft.com/office/officeart/2005/8/layout/process4"/>
    <dgm:cxn modelId="{CBFDAC00-AA6C-4B61-9A4B-B244679900D6}" type="presParOf" srcId="{6377C041-D1A3-4A88-8E3D-E17DDF76E16C}" destId="{90B919D9-77AB-460A-9DEA-66192EDF3C8B}" srcOrd="4" destOrd="0" presId="urn:microsoft.com/office/officeart/2005/8/layout/process4"/>
    <dgm:cxn modelId="{74310FB9-BF2E-4CB2-A3FD-4888975F28C1}" type="presParOf" srcId="{90B919D9-77AB-460A-9DEA-66192EDF3C8B}" destId="{43DC301B-626E-4C57-A86B-717226185E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B0E452-DD09-48D1-961F-EB5CABB9730E}" type="doc">
      <dgm:prSet loTypeId="urn:microsoft.com/office/officeart/2005/8/layout/vList2" loCatId="list" qsTypeId="urn:microsoft.com/office/officeart/2005/8/quickstyle/3d1" qsCatId="3D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F3548669-6206-4372-9EFC-020CDEA56712}">
      <dgm:prSet/>
      <dgm:spPr/>
      <dgm:t>
        <a:bodyPr/>
        <a:lstStyle/>
        <a:p>
          <a:pPr rtl="0"/>
          <a:r>
            <a:rPr lang="en-US" dirty="0" smtClean="0"/>
            <a:t>System Generates Annual Report for Formative and Summary Evaluation</a:t>
          </a:r>
          <a:endParaRPr lang="en-US" dirty="0"/>
        </a:p>
      </dgm:t>
    </dgm:pt>
    <dgm:pt modelId="{0911895D-5082-4DBD-850A-9BB641852E80}" type="parTrans" cxnId="{AEE602C0-DB3D-4AAB-A909-0FD1660F4B71}">
      <dgm:prSet/>
      <dgm:spPr/>
      <dgm:t>
        <a:bodyPr/>
        <a:lstStyle/>
        <a:p>
          <a:endParaRPr lang="en-US"/>
        </a:p>
      </dgm:t>
    </dgm:pt>
    <dgm:pt modelId="{150EE5BC-6414-44C8-BAF3-2EC6F0CD52B2}" type="sibTrans" cxnId="{AEE602C0-DB3D-4AAB-A909-0FD1660F4B71}">
      <dgm:prSet/>
      <dgm:spPr/>
      <dgm:t>
        <a:bodyPr/>
        <a:lstStyle/>
        <a:p>
          <a:endParaRPr lang="en-US"/>
        </a:p>
      </dgm:t>
    </dgm:pt>
    <dgm:pt modelId="{2CF7662C-E6D6-4708-8133-59368067F294}" type="pres">
      <dgm:prSet presAssocID="{4BB0E452-DD09-48D1-961F-EB5CABB973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42F85B-29EE-4B62-BC70-813486A7585F}" type="pres">
      <dgm:prSet presAssocID="{F3548669-6206-4372-9EFC-020CDEA567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602C0-DB3D-4AAB-A909-0FD1660F4B71}" srcId="{4BB0E452-DD09-48D1-961F-EB5CABB9730E}" destId="{F3548669-6206-4372-9EFC-020CDEA56712}" srcOrd="0" destOrd="0" parTransId="{0911895D-5082-4DBD-850A-9BB641852E80}" sibTransId="{150EE5BC-6414-44C8-BAF3-2EC6F0CD52B2}"/>
    <dgm:cxn modelId="{5DDA2C1F-9B8C-4875-9808-2CA529CD73B8}" type="presOf" srcId="{4BB0E452-DD09-48D1-961F-EB5CABB9730E}" destId="{2CF7662C-E6D6-4708-8133-59368067F294}" srcOrd="0" destOrd="0" presId="urn:microsoft.com/office/officeart/2005/8/layout/vList2"/>
    <dgm:cxn modelId="{0DA44271-8E37-48EA-9782-A234A464F178}" type="presOf" srcId="{F3548669-6206-4372-9EFC-020CDEA56712}" destId="{D142F85B-29EE-4B62-BC70-813486A7585F}" srcOrd="0" destOrd="0" presId="urn:microsoft.com/office/officeart/2005/8/layout/vList2"/>
    <dgm:cxn modelId="{0156D774-30E0-44DC-9EAA-3F285A930A97}" type="presParOf" srcId="{2CF7662C-E6D6-4708-8133-59368067F294}" destId="{D142F85B-29EE-4B62-BC70-813486A758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53E9D3-3559-4D8D-B0A3-7765111DAB19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DA97C50-050D-478D-B6B8-9E1630EA2C5B}">
      <dgm:prSet/>
      <dgm:spPr/>
      <dgm:t>
        <a:bodyPr/>
        <a:lstStyle/>
        <a:p>
          <a:pPr rtl="0"/>
          <a:r>
            <a:rPr lang="en-US" dirty="0" smtClean="0"/>
            <a:t>SEA Administrative Site</a:t>
          </a:r>
          <a:endParaRPr lang="en-US" dirty="0"/>
        </a:p>
      </dgm:t>
    </dgm:pt>
    <dgm:pt modelId="{1A22B6DA-6F7D-41B2-B255-E63FDC3AFE5B}" type="parTrans" cxnId="{D059997B-D6E5-4C0C-8698-707AC2609BE9}">
      <dgm:prSet/>
      <dgm:spPr/>
      <dgm:t>
        <a:bodyPr/>
        <a:lstStyle/>
        <a:p>
          <a:endParaRPr lang="en-US"/>
        </a:p>
      </dgm:t>
    </dgm:pt>
    <dgm:pt modelId="{A2B48E1B-E89C-4860-9481-151FA47EC4F1}" type="sibTrans" cxnId="{D059997B-D6E5-4C0C-8698-707AC2609BE9}">
      <dgm:prSet/>
      <dgm:spPr/>
      <dgm:t>
        <a:bodyPr/>
        <a:lstStyle/>
        <a:p>
          <a:endParaRPr lang="en-US"/>
        </a:p>
      </dgm:t>
    </dgm:pt>
    <dgm:pt modelId="{71E8F0EF-5E9C-4C9B-A14A-23505262C2B9}">
      <dgm:prSet/>
      <dgm:spPr/>
      <dgm:t>
        <a:bodyPr/>
        <a:lstStyle/>
        <a:p>
          <a:pPr rtl="0"/>
          <a:r>
            <a:rPr lang="en-US" dirty="0" smtClean="0"/>
            <a:t>LEAs and Districts</a:t>
          </a:r>
          <a:endParaRPr lang="en-US" dirty="0"/>
        </a:p>
      </dgm:t>
    </dgm:pt>
    <dgm:pt modelId="{453D556A-EBB7-49F9-A903-0532DA88A7C0}" type="parTrans" cxnId="{159468AD-322E-480B-A11C-111493C2F707}">
      <dgm:prSet/>
      <dgm:spPr/>
      <dgm:t>
        <a:bodyPr/>
        <a:lstStyle/>
        <a:p>
          <a:endParaRPr lang="en-US"/>
        </a:p>
      </dgm:t>
    </dgm:pt>
    <dgm:pt modelId="{7D498CD3-EA78-418A-BD0E-6C6CF53339CD}" type="sibTrans" cxnId="{159468AD-322E-480B-A11C-111493C2F707}">
      <dgm:prSet/>
      <dgm:spPr/>
      <dgm:t>
        <a:bodyPr/>
        <a:lstStyle/>
        <a:p>
          <a:endParaRPr lang="en-US"/>
        </a:p>
      </dgm:t>
    </dgm:pt>
    <dgm:pt modelId="{7D2EFEFA-AA51-41CC-99A6-08FCD8123AAF}">
      <dgm:prSet/>
      <dgm:spPr/>
      <dgm:t>
        <a:bodyPr/>
        <a:lstStyle/>
        <a:p>
          <a:pPr rtl="0"/>
          <a:r>
            <a:rPr lang="en-US" dirty="0" smtClean="0"/>
            <a:t>PDFs of Reports Submitted and Date</a:t>
          </a:r>
          <a:endParaRPr lang="en-US" dirty="0"/>
        </a:p>
      </dgm:t>
    </dgm:pt>
    <dgm:pt modelId="{0FAFA64A-1137-4421-B4BC-DFBB9F124219}" type="parTrans" cxnId="{C93FC100-AA6F-4081-9050-A9BFCE6E1C26}">
      <dgm:prSet/>
      <dgm:spPr/>
      <dgm:t>
        <a:bodyPr/>
        <a:lstStyle/>
        <a:p>
          <a:endParaRPr lang="en-US"/>
        </a:p>
      </dgm:t>
    </dgm:pt>
    <dgm:pt modelId="{7B0BEF0C-A52F-40D2-989C-AAB49FE9238C}" type="sibTrans" cxnId="{C93FC100-AA6F-4081-9050-A9BFCE6E1C26}">
      <dgm:prSet/>
      <dgm:spPr/>
      <dgm:t>
        <a:bodyPr/>
        <a:lstStyle/>
        <a:p>
          <a:endParaRPr lang="en-US"/>
        </a:p>
      </dgm:t>
    </dgm:pt>
    <dgm:pt modelId="{CADD2F6D-209C-474C-ACB7-CF5DCD552735}">
      <dgm:prSet/>
      <dgm:spPr/>
      <dgm:t>
        <a:bodyPr/>
        <a:lstStyle/>
        <a:p>
          <a:pPr rtl="0"/>
          <a:r>
            <a:rPr lang="en-US" dirty="0" smtClean="0"/>
            <a:t>Access to Ongoing Work of School Teams</a:t>
          </a:r>
          <a:endParaRPr lang="en-US" dirty="0"/>
        </a:p>
      </dgm:t>
    </dgm:pt>
    <dgm:pt modelId="{6E823A95-66CD-4F71-9B83-B6888388115F}" type="parTrans" cxnId="{FD4741F3-08B3-4D8E-9615-B315D0EA7FF3}">
      <dgm:prSet/>
      <dgm:spPr/>
      <dgm:t>
        <a:bodyPr/>
        <a:lstStyle/>
        <a:p>
          <a:endParaRPr lang="en-US"/>
        </a:p>
      </dgm:t>
    </dgm:pt>
    <dgm:pt modelId="{8AC46012-1EE3-4BE2-9E23-BFABE53539CC}" type="sibTrans" cxnId="{FD4741F3-08B3-4D8E-9615-B315D0EA7FF3}">
      <dgm:prSet/>
      <dgm:spPr/>
      <dgm:t>
        <a:bodyPr/>
        <a:lstStyle/>
        <a:p>
          <a:endParaRPr lang="en-US"/>
        </a:p>
      </dgm:t>
    </dgm:pt>
    <dgm:pt modelId="{BE60EEEC-B580-43D1-AF52-7232193C9687}">
      <dgm:prSet/>
      <dgm:spPr/>
      <dgm:t>
        <a:bodyPr/>
        <a:lstStyle/>
        <a:p>
          <a:pPr rtl="0"/>
          <a:r>
            <a:rPr lang="en-US" dirty="0" smtClean="0"/>
            <a:t>Data Mining Across Schools</a:t>
          </a:r>
          <a:endParaRPr lang="en-US" dirty="0"/>
        </a:p>
      </dgm:t>
    </dgm:pt>
    <dgm:pt modelId="{6F974BC2-5983-4402-8A63-A399C75516D9}" type="parTrans" cxnId="{CD457B2A-9819-4E93-AAA0-FA2581410E40}">
      <dgm:prSet/>
      <dgm:spPr/>
      <dgm:t>
        <a:bodyPr/>
        <a:lstStyle/>
        <a:p>
          <a:endParaRPr lang="en-US"/>
        </a:p>
      </dgm:t>
    </dgm:pt>
    <dgm:pt modelId="{BE6DC824-39E5-4EF8-9AAE-DAB242D9DEED}" type="sibTrans" cxnId="{CD457B2A-9819-4E93-AAA0-FA2581410E40}">
      <dgm:prSet/>
      <dgm:spPr/>
      <dgm:t>
        <a:bodyPr/>
        <a:lstStyle/>
        <a:p>
          <a:endParaRPr lang="en-US"/>
        </a:p>
      </dgm:t>
    </dgm:pt>
    <dgm:pt modelId="{B7BE52C9-1E20-4588-BDE5-63D4408E36D6}">
      <dgm:prSet/>
      <dgm:spPr/>
      <dgm:t>
        <a:bodyPr/>
        <a:lstStyle/>
        <a:p>
          <a:pPr rtl="0"/>
          <a:r>
            <a:rPr lang="en-US" dirty="0" smtClean="0"/>
            <a:t>May Not Amend School-Entered Data</a:t>
          </a:r>
          <a:endParaRPr lang="en-US" dirty="0"/>
        </a:p>
      </dgm:t>
    </dgm:pt>
    <dgm:pt modelId="{01246A5A-A151-4A68-A979-89FAE9D2AA2B}" type="parTrans" cxnId="{04F37E2D-C75D-4DC4-BAFD-8C2528B25063}">
      <dgm:prSet/>
      <dgm:spPr/>
      <dgm:t>
        <a:bodyPr/>
        <a:lstStyle/>
        <a:p>
          <a:endParaRPr lang="en-US"/>
        </a:p>
      </dgm:t>
    </dgm:pt>
    <dgm:pt modelId="{39A2A2FE-FFCE-4BF4-A100-13DD47AEC45C}" type="sibTrans" cxnId="{04F37E2D-C75D-4DC4-BAFD-8C2528B25063}">
      <dgm:prSet/>
      <dgm:spPr/>
      <dgm:t>
        <a:bodyPr/>
        <a:lstStyle/>
        <a:p>
          <a:endParaRPr lang="en-US"/>
        </a:p>
      </dgm:t>
    </dgm:pt>
    <dgm:pt modelId="{890A56CD-F981-4FB7-A099-1B83EA809210}">
      <dgm:prSet/>
      <dgm:spPr/>
      <dgm:t>
        <a:bodyPr/>
        <a:lstStyle/>
        <a:p>
          <a:pPr rtl="0"/>
          <a:r>
            <a:rPr lang="en-US" dirty="0" smtClean="0"/>
            <a:t>SEA Reviewer Site</a:t>
          </a:r>
          <a:endParaRPr lang="en-US" dirty="0"/>
        </a:p>
      </dgm:t>
    </dgm:pt>
    <dgm:pt modelId="{13BA0080-331C-492D-AC1D-E93626D2A2FF}" type="parTrans" cxnId="{0B64A029-8187-4177-BB32-AF370D67C335}">
      <dgm:prSet/>
      <dgm:spPr/>
      <dgm:t>
        <a:bodyPr/>
        <a:lstStyle/>
        <a:p>
          <a:endParaRPr lang="en-US"/>
        </a:p>
      </dgm:t>
    </dgm:pt>
    <dgm:pt modelId="{181CF36C-8315-42DD-B66A-3FE1B44A4989}" type="sibTrans" cxnId="{0B64A029-8187-4177-BB32-AF370D67C335}">
      <dgm:prSet/>
      <dgm:spPr/>
      <dgm:t>
        <a:bodyPr/>
        <a:lstStyle/>
        <a:p>
          <a:endParaRPr lang="en-US"/>
        </a:p>
      </dgm:t>
    </dgm:pt>
    <dgm:pt modelId="{E518BD60-FA29-41F2-97E1-C742AF7F9E74}">
      <dgm:prSet/>
      <dgm:spPr/>
      <dgm:t>
        <a:bodyPr/>
        <a:lstStyle/>
        <a:p>
          <a:pPr rtl="0"/>
          <a:r>
            <a:rPr lang="en-US" dirty="0" smtClean="0"/>
            <a:t>Access to School Reports</a:t>
          </a:r>
          <a:endParaRPr lang="en-US" dirty="0"/>
        </a:p>
      </dgm:t>
    </dgm:pt>
    <dgm:pt modelId="{F3E03EAB-F69B-4784-90FE-FF4990C02427}" type="parTrans" cxnId="{8A55E701-641B-411D-A480-4E87456038A4}">
      <dgm:prSet/>
      <dgm:spPr/>
      <dgm:t>
        <a:bodyPr/>
        <a:lstStyle/>
        <a:p>
          <a:endParaRPr lang="en-US"/>
        </a:p>
      </dgm:t>
    </dgm:pt>
    <dgm:pt modelId="{0AE2CF7A-B455-4A35-BFD3-27F3D0AAB170}" type="sibTrans" cxnId="{8A55E701-641B-411D-A480-4E87456038A4}">
      <dgm:prSet/>
      <dgm:spPr/>
      <dgm:t>
        <a:bodyPr/>
        <a:lstStyle/>
        <a:p>
          <a:endParaRPr lang="en-US"/>
        </a:p>
      </dgm:t>
    </dgm:pt>
    <dgm:pt modelId="{619E242F-6305-4BA1-8003-4D32CAE5CBF6}">
      <dgm:prSet/>
      <dgm:spPr/>
      <dgm:t>
        <a:bodyPr/>
        <a:lstStyle/>
        <a:p>
          <a:pPr rtl="0"/>
          <a:r>
            <a:rPr lang="en-US" dirty="0" smtClean="0"/>
            <a:t>Entry of Reviewer Comments</a:t>
          </a:r>
          <a:endParaRPr lang="en-US" dirty="0"/>
        </a:p>
      </dgm:t>
    </dgm:pt>
    <dgm:pt modelId="{38C06EEB-C746-413A-8481-6D2E02AE5FCB}" type="parTrans" cxnId="{6F3F9207-5006-4F39-AFFC-E4649913E028}">
      <dgm:prSet/>
      <dgm:spPr/>
      <dgm:t>
        <a:bodyPr/>
        <a:lstStyle/>
        <a:p>
          <a:endParaRPr lang="en-US"/>
        </a:p>
      </dgm:t>
    </dgm:pt>
    <dgm:pt modelId="{86B80F06-B5E5-464E-9C67-C371B9A8C8F4}" type="sibTrans" cxnId="{6F3F9207-5006-4F39-AFFC-E4649913E028}">
      <dgm:prSet/>
      <dgm:spPr/>
      <dgm:t>
        <a:bodyPr/>
        <a:lstStyle/>
        <a:p>
          <a:endParaRPr lang="en-US"/>
        </a:p>
      </dgm:t>
    </dgm:pt>
    <dgm:pt modelId="{CFBD1040-581B-4394-ACAA-BC2D6C0A7668}">
      <dgm:prSet/>
      <dgm:spPr/>
      <dgm:t>
        <a:bodyPr/>
        <a:lstStyle/>
        <a:p>
          <a:pPr rtl="0"/>
          <a:r>
            <a:rPr lang="en-US" dirty="0" smtClean="0"/>
            <a:t>May Not Amend School-Entered Data</a:t>
          </a:r>
          <a:endParaRPr lang="en-US" dirty="0"/>
        </a:p>
      </dgm:t>
    </dgm:pt>
    <dgm:pt modelId="{DAB53AAF-6614-4C30-9501-406647B7CA94}" type="parTrans" cxnId="{B999A62C-4FF9-441F-94FA-AFBDE867BE52}">
      <dgm:prSet/>
      <dgm:spPr/>
      <dgm:t>
        <a:bodyPr/>
        <a:lstStyle/>
        <a:p>
          <a:endParaRPr lang="en-US"/>
        </a:p>
      </dgm:t>
    </dgm:pt>
    <dgm:pt modelId="{DC4FAEF8-0761-4A11-8CFC-3B5924F07EF7}" type="sibTrans" cxnId="{B999A62C-4FF9-441F-94FA-AFBDE867BE52}">
      <dgm:prSet/>
      <dgm:spPr/>
      <dgm:t>
        <a:bodyPr/>
        <a:lstStyle/>
        <a:p>
          <a:endParaRPr lang="en-US"/>
        </a:p>
      </dgm:t>
    </dgm:pt>
    <dgm:pt modelId="{FC1F13AF-4F2C-4CFD-8C97-B4CB49924A98}" type="pres">
      <dgm:prSet presAssocID="{D653E9D3-3559-4D8D-B0A3-7765111DAB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C72F42-CCEC-48DE-8CD8-0A3BB9AC32C7}" type="pres">
      <dgm:prSet presAssocID="{8DA97C50-050D-478D-B6B8-9E1630EA2C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B7C4C-50A7-448C-8E48-DBF02DFA8FBB}" type="pres">
      <dgm:prSet presAssocID="{8DA97C50-050D-478D-B6B8-9E1630EA2C5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6519F-BCE7-48BF-9E44-93E66FAC6A14}" type="pres">
      <dgm:prSet presAssocID="{890A56CD-F981-4FB7-A099-1B83EA8092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75BEA-9382-49FA-B16C-C1015C0158B9}" type="pres">
      <dgm:prSet presAssocID="{890A56CD-F981-4FB7-A099-1B83EA80921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F0136-14F7-488C-8E01-B8A7D2E7DEFE}" type="presOf" srcId="{619E242F-6305-4BA1-8003-4D32CAE5CBF6}" destId="{55975BEA-9382-49FA-B16C-C1015C0158B9}" srcOrd="0" destOrd="1" presId="urn:microsoft.com/office/officeart/2005/8/layout/vList2"/>
    <dgm:cxn modelId="{7540BCEB-6491-4233-A6BD-88A9302CA8ED}" type="presOf" srcId="{8DA97C50-050D-478D-B6B8-9E1630EA2C5B}" destId="{98C72F42-CCEC-48DE-8CD8-0A3BB9AC32C7}" srcOrd="0" destOrd="0" presId="urn:microsoft.com/office/officeart/2005/8/layout/vList2"/>
    <dgm:cxn modelId="{4E13FA97-9CAA-40A4-91B3-D51D0F6295D6}" type="presOf" srcId="{E518BD60-FA29-41F2-97E1-C742AF7F9E74}" destId="{55975BEA-9382-49FA-B16C-C1015C0158B9}" srcOrd="0" destOrd="0" presId="urn:microsoft.com/office/officeart/2005/8/layout/vList2"/>
    <dgm:cxn modelId="{04F37E2D-C75D-4DC4-BAFD-8C2528B25063}" srcId="{8DA97C50-050D-478D-B6B8-9E1630EA2C5B}" destId="{B7BE52C9-1E20-4588-BDE5-63D4408E36D6}" srcOrd="4" destOrd="0" parTransId="{01246A5A-A151-4A68-A979-89FAE9D2AA2B}" sibTransId="{39A2A2FE-FFCE-4BF4-A100-13DD47AEC45C}"/>
    <dgm:cxn modelId="{132490E8-21F4-457C-8BD4-F5177BE90B1B}" type="presOf" srcId="{7D2EFEFA-AA51-41CC-99A6-08FCD8123AAF}" destId="{ED6B7C4C-50A7-448C-8E48-DBF02DFA8FBB}" srcOrd="0" destOrd="1" presId="urn:microsoft.com/office/officeart/2005/8/layout/vList2"/>
    <dgm:cxn modelId="{D059997B-D6E5-4C0C-8698-707AC2609BE9}" srcId="{D653E9D3-3559-4D8D-B0A3-7765111DAB19}" destId="{8DA97C50-050D-478D-B6B8-9E1630EA2C5B}" srcOrd="0" destOrd="0" parTransId="{1A22B6DA-6F7D-41B2-B255-E63FDC3AFE5B}" sibTransId="{A2B48E1B-E89C-4860-9481-151FA47EC4F1}"/>
    <dgm:cxn modelId="{6F3F9207-5006-4F39-AFFC-E4649913E028}" srcId="{890A56CD-F981-4FB7-A099-1B83EA809210}" destId="{619E242F-6305-4BA1-8003-4D32CAE5CBF6}" srcOrd="1" destOrd="0" parTransId="{38C06EEB-C746-413A-8481-6D2E02AE5FCB}" sibTransId="{86B80F06-B5E5-464E-9C67-C371B9A8C8F4}"/>
    <dgm:cxn modelId="{8A55E701-641B-411D-A480-4E87456038A4}" srcId="{890A56CD-F981-4FB7-A099-1B83EA809210}" destId="{E518BD60-FA29-41F2-97E1-C742AF7F9E74}" srcOrd="0" destOrd="0" parTransId="{F3E03EAB-F69B-4784-90FE-FF4990C02427}" sibTransId="{0AE2CF7A-B455-4A35-BFD3-27F3D0AAB170}"/>
    <dgm:cxn modelId="{A6243DC5-75C6-48AD-9BE0-8D88B346E04A}" type="presOf" srcId="{BE60EEEC-B580-43D1-AF52-7232193C9687}" destId="{ED6B7C4C-50A7-448C-8E48-DBF02DFA8FBB}" srcOrd="0" destOrd="3" presId="urn:microsoft.com/office/officeart/2005/8/layout/vList2"/>
    <dgm:cxn modelId="{6FCD279E-60E8-4B3E-96D0-75DAE714603D}" type="presOf" srcId="{71E8F0EF-5E9C-4C9B-A14A-23505262C2B9}" destId="{ED6B7C4C-50A7-448C-8E48-DBF02DFA8FBB}" srcOrd="0" destOrd="0" presId="urn:microsoft.com/office/officeart/2005/8/layout/vList2"/>
    <dgm:cxn modelId="{4AF0A20E-A0F6-4413-A3DC-9FF20EDA7697}" type="presOf" srcId="{890A56CD-F981-4FB7-A099-1B83EA809210}" destId="{4A66519F-BCE7-48BF-9E44-93E66FAC6A14}" srcOrd="0" destOrd="0" presId="urn:microsoft.com/office/officeart/2005/8/layout/vList2"/>
    <dgm:cxn modelId="{CD457B2A-9819-4E93-AAA0-FA2581410E40}" srcId="{8DA97C50-050D-478D-B6B8-9E1630EA2C5B}" destId="{BE60EEEC-B580-43D1-AF52-7232193C9687}" srcOrd="3" destOrd="0" parTransId="{6F974BC2-5983-4402-8A63-A399C75516D9}" sibTransId="{BE6DC824-39E5-4EF8-9AAE-DAB242D9DEED}"/>
    <dgm:cxn modelId="{B999A62C-4FF9-441F-94FA-AFBDE867BE52}" srcId="{890A56CD-F981-4FB7-A099-1B83EA809210}" destId="{CFBD1040-581B-4394-ACAA-BC2D6C0A7668}" srcOrd="2" destOrd="0" parTransId="{DAB53AAF-6614-4C30-9501-406647B7CA94}" sibTransId="{DC4FAEF8-0761-4A11-8CFC-3B5924F07EF7}"/>
    <dgm:cxn modelId="{159468AD-322E-480B-A11C-111493C2F707}" srcId="{8DA97C50-050D-478D-B6B8-9E1630EA2C5B}" destId="{71E8F0EF-5E9C-4C9B-A14A-23505262C2B9}" srcOrd="0" destOrd="0" parTransId="{453D556A-EBB7-49F9-A903-0532DA88A7C0}" sibTransId="{7D498CD3-EA78-418A-BD0E-6C6CF53339CD}"/>
    <dgm:cxn modelId="{0B64A029-8187-4177-BB32-AF370D67C335}" srcId="{D653E9D3-3559-4D8D-B0A3-7765111DAB19}" destId="{890A56CD-F981-4FB7-A099-1B83EA809210}" srcOrd="1" destOrd="0" parTransId="{13BA0080-331C-492D-AC1D-E93626D2A2FF}" sibTransId="{181CF36C-8315-42DD-B66A-3FE1B44A4989}"/>
    <dgm:cxn modelId="{B5E1991C-5460-444D-ABCE-D74AF9B4957F}" type="presOf" srcId="{CFBD1040-581B-4394-ACAA-BC2D6C0A7668}" destId="{55975BEA-9382-49FA-B16C-C1015C0158B9}" srcOrd="0" destOrd="2" presId="urn:microsoft.com/office/officeart/2005/8/layout/vList2"/>
    <dgm:cxn modelId="{4E1C710C-8C64-42F4-8969-B30AAF7D11C7}" type="presOf" srcId="{CADD2F6D-209C-474C-ACB7-CF5DCD552735}" destId="{ED6B7C4C-50A7-448C-8E48-DBF02DFA8FBB}" srcOrd="0" destOrd="2" presId="urn:microsoft.com/office/officeart/2005/8/layout/vList2"/>
    <dgm:cxn modelId="{C93FC100-AA6F-4081-9050-A9BFCE6E1C26}" srcId="{8DA97C50-050D-478D-B6B8-9E1630EA2C5B}" destId="{7D2EFEFA-AA51-41CC-99A6-08FCD8123AAF}" srcOrd="1" destOrd="0" parTransId="{0FAFA64A-1137-4421-B4BC-DFBB9F124219}" sibTransId="{7B0BEF0C-A52F-40D2-989C-AAB49FE9238C}"/>
    <dgm:cxn modelId="{A065709E-B427-45DC-81DE-3C80B8803A3A}" type="presOf" srcId="{D653E9D3-3559-4D8D-B0A3-7765111DAB19}" destId="{FC1F13AF-4F2C-4CFD-8C97-B4CB49924A98}" srcOrd="0" destOrd="0" presId="urn:microsoft.com/office/officeart/2005/8/layout/vList2"/>
    <dgm:cxn modelId="{FD4741F3-08B3-4D8E-9615-B315D0EA7FF3}" srcId="{8DA97C50-050D-478D-B6B8-9E1630EA2C5B}" destId="{CADD2F6D-209C-474C-ACB7-CF5DCD552735}" srcOrd="2" destOrd="0" parTransId="{6E823A95-66CD-4F71-9B83-B6888388115F}" sibTransId="{8AC46012-1EE3-4BE2-9E23-BFABE53539CC}"/>
    <dgm:cxn modelId="{87428549-32EC-4232-85D3-EF186451E010}" type="presOf" srcId="{B7BE52C9-1E20-4588-BDE5-63D4408E36D6}" destId="{ED6B7C4C-50A7-448C-8E48-DBF02DFA8FBB}" srcOrd="0" destOrd="4" presId="urn:microsoft.com/office/officeart/2005/8/layout/vList2"/>
    <dgm:cxn modelId="{E0B549C6-B326-4330-BA2D-C1614BBA9005}" type="presParOf" srcId="{FC1F13AF-4F2C-4CFD-8C97-B4CB49924A98}" destId="{98C72F42-CCEC-48DE-8CD8-0A3BB9AC32C7}" srcOrd="0" destOrd="0" presId="urn:microsoft.com/office/officeart/2005/8/layout/vList2"/>
    <dgm:cxn modelId="{981424ED-A64B-44F0-8705-A676510DE8E0}" type="presParOf" srcId="{FC1F13AF-4F2C-4CFD-8C97-B4CB49924A98}" destId="{ED6B7C4C-50A7-448C-8E48-DBF02DFA8FBB}" srcOrd="1" destOrd="0" presId="urn:microsoft.com/office/officeart/2005/8/layout/vList2"/>
    <dgm:cxn modelId="{10A15786-21D7-4569-8137-4601BF091AB2}" type="presParOf" srcId="{FC1F13AF-4F2C-4CFD-8C97-B4CB49924A98}" destId="{4A66519F-BCE7-48BF-9E44-93E66FAC6A14}" srcOrd="2" destOrd="0" presId="urn:microsoft.com/office/officeart/2005/8/layout/vList2"/>
    <dgm:cxn modelId="{5E0651F4-B5AE-4D54-BBB8-7E2790F3CD5D}" type="presParOf" srcId="{FC1F13AF-4F2C-4CFD-8C97-B4CB49924A98}" destId="{55975BEA-9382-49FA-B16C-C1015C0158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49A3A9-7CFF-44C9-9853-5CA52848E302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352F98B-4F28-4C51-8805-04F2070BAE5A}">
      <dgm:prSet phldrT="[Text]"/>
      <dgm:spPr/>
      <dgm:t>
        <a:bodyPr/>
        <a:lstStyle/>
        <a:p>
          <a:r>
            <a:rPr lang="en-US" dirty="0" smtClean="0"/>
            <a:t>Assess current status of each implementation indicator</a:t>
          </a:r>
          <a:endParaRPr lang="en-US" dirty="0"/>
        </a:p>
      </dgm:t>
    </dgm:pt>
    <dgm:pt modelId="{20CFF4FC-B772-43FF-AABB-A522C61E5C90}" type="parTrans" cxnId="{22B9DB9D-B61E-49C1-BCA0-B835B9B3A9A9}">
      <dgm:prSet/>
      <dgm:spPr/>
      <dgm:t>
        <a:bodyPr/>
        <a:lstStyle/>
        <a:p>
          <a:endParaRPr lang="en-US"/>
        </a:p>
      </dgm:t>
    </dgm:pt>
    <dgm:pt modelId="{42729906-3D49-4A48-9F21-99AD17AF7DC4}" type="sibTrans" cxnId="{22B9DB9D-B61E-49C1-BCA0-B835B9B3A9A9}">
      <dgm:prSet/>
      <dgm:spPr/>
      <dgm:t>
        <a:bodyPr/>
        <a:lstStyle/>
        <a:p>
          <a:endParaRPr lang="en-US"/>
        </a:p>
      </dgm:t>
    </dgm:pt>
    <dgm:pt modelId="{E1C0F34B-91FA-4303-BDC5-1B697094FB3A}">
      <dgm:prSet phldrT="[Text]"/>
      <dgm:spPr/>
      <dgm:t>
        <a:bodyPr/>
        <a:lstStyle/>
        <a:p>
          <a:r>
            <a:rPr lang="en-US" dirty="0" smtClean="0"/>
            <a:t>Plans for full implementation of indicators not fully implemented</a:t>
          </a:r>
          <a:endParaRPr lang="en-US" dirty="0"/>
        </a:p>
      </dgm:t>
    </dgm:pt>
    <dgm:pt modelId="{E3751BB2-D7AA-4703-AEC4-666A4369BE15}" type="parTrans" cxnId="{C1EE95C6-5B7D-420D-9BD9-276CAF901078}">
      <dgm:prSet/>
      <dgm:spPr/>
      <dgm:t>
        <a:bodyPr/>
        <a:lstStyle/>
        <a:p>
          <a:endParaRPr lang="en-US"/>
        </a:p>
      </dgm:t>
    </dgm:pt>
    <dgm:pt modelId="{2719EF4A-FEAF-47A7-A268-255A17DEFA42}" type="sibTrans" cxnId="{C1EE95C6-5B7D-420D-9BD9-276CAF901078}">
      <dgm:prSet/>
      <dgm:spPr/>
      <dgm:t>
        <a:bodyPr/>
        <a:lstStyle/>
        <a:p>
          <a:endParaRPr lang="en-US"/>
        </a:p>
      </dgm:t>
    </dgm:pt>
    <dgm:pt modelId="{9D169536-59A7-49E4-AD33-AC7C42757382}">
      <dgm:prSet phldrT="[Text]"/>
      <dgm:spPr/>
      <dgm:t>
        <a:bodyPr/>
        <a:lstStyle/>
        <a:p>
          <a:r>
            <a:rPr lang="en-US" dirty="0" smtClean="0"/>
            <a:t>Monitors progress of task completion</a:t>
          </a:r>
          <a:endParaRPr lang="en-US" dirty="0"/>
        </a:p>
      </dgm:t>
    </dgm:pt>
    <dgm:pt modelId="{9A494B2E-6746-49EB-AC72-90431388AB32}" type="parTrans" cxnId="{9B0AB75A-885C-4C1D-941E-2BD1D16E5CBD}">
      <dgm:prSet/>
      <dgm:spPr/>
      <dgm:t>
        <a:bodyPr/>
        <a:lstStyle/>
        <a:p>
          <a:endParaRPr lang="en-US"/>
        </a:p>
      </dgm:t>
    </dgm:pt>
    <dgm:pt modelId="{16C79DD2-4545-48FC-97F5-ED3794484D11}" type="sibTrans" cxnId="{9B0AB75A-885C-4C1D-941E-2BD1D16E5CBD}">
      <dgm:prSet/>
      <dgm:spPr/>
      <dgm:t>
        <a:bodyPr/>
        <a:lstStyle/>
        <a:p>
          <a:endParaRPr lang="en-US"/>
        </a:p>
      </dgm:t>
    </dgm:pt>
    <dgm:pt modelId="{4B986C59-4E91-46F7-A5C4-04CD9A770195}">
      <dgm:prSet phldrT="[Text]"/>
      <dgm:spPr/>
      <dgm:t>
        <a:bodyPr/>
        <a:lstStyle/>
        <a:p>
          <a:r>
            <a:rPr lang="en-US" dirty="0" smtClean="0"/>
            <a:t>Provides evidence of full implementation</a:t>
          </a:r>
          <a:endParaRPr lang="en-US" dirty="0"/>
        </a:p>
      </dgm:t>
    </dgm:pt>
    <dgm:pt modelId="{9FC0960D-2235-43C8-8519-431570AB30A5}" type="parTrans" cxnId="{F9C70EBE-C585-4981-8320-1EC62DBF8FA4}">
      <dgm:prSet/>
      <dgm:spPr/>
      <dgm:t>
        <a:bodyPr/>
        <a:lstStyle/>
        <a:p>
          <a:endParaRPr lang="en-US"/>
        </a:p>
      </dgm:t>
    </dgm:pt>
    <dgm:pt modelId="{007E289F-49FE-4C70-8437-FF1DF32F6BE6}" type="sibTrans" cxnId="{F9C70EBE-C585-4981-8320-1EC62DBF8FA4}">
      <dgm:prSet/>
      <dgm:spPr/>
      <dgm:t>
        <a:bodyPr/>
        <a:lstStyle/>
        <a:p>
          <a:endParaRPr lang="en-US"/>
        </a:p>
      </dgm:t>
    </dgm:pt>
    <dgm:pt modelId="{5A7B20B7-F6D0-4EB2-A2BC-D2A1AD7B0C3A}" type="pres">
      <dgm:prSet presAssocID="{0649A3A9-7CFF-44C9-9853-5CA52848E3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04D2AC-DDD7-42AD-9FAC-10A6D2225AC8}" type="pres">
      <dgm:prSet presAssocID="{9352F98B-4F28-4C51-8805-04F2070BAE5A}" presName="node" presStyleLbl="node1" presStyleIdx="0" presStyleCnt="4" custRadScaleRad="101608" custRadScaleInc="-2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6E0C3-2861-44CE-B8DE-4371472CA045}" type="pres">
      <dgm:prSet presAssocID="{9352F98B-4F28-4C51-8805-04F2070BAE5A}" presName="spNode" presStyleCnt="0"/>
      <dgm:spPr/>
    </dgm:pt>
    <dgm:pt modelId="{8CEAB87A-9049-4B33-AB24-2FC1C9E4CF34}" type="pres">
      <dgm:prSet presAssocID="{42729906-3D49-4A48-9F21-99AD17AF7DC4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724CBA6-A38B-4309-9E14-F40529956BFC}" type="pres">
      <dgm:prSet presAssocID="{E1C0F34B-91FA-4303-BDC5-1B697094FB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7CEF2-BA18-4E2D-BE9B-2A0BC9B600A7}" type="pres">
      <dgm:prSet presAssocID="{E1C0F34B-91FA-4303-BDC5-1B697094FB3A}" presName="spNode" presStyleCnt="0"/>
      <dgm:spPr/>
    </dgm:pt>
    <dgm:pt modelId="{8E7AEEC4-0015-4E47-ADDC-6230B9A959EE}" type="pres">
      <dgm:prSet presAssocID="{2719EF4A-FEAF-47A7-A268-255A17DEFA4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03085E0-11F9-4BDC-8416-74EFEA903F68}" type="pres">
      <dgm:prSet presAssocID="{9D169536-59A7-49E4-AD33-AC7C427573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5AF4A-A971-42DA-855A-587DDE0BBD55}" type="pres">
      <dgm:prSet presAssocID="{9D169536-59A7-49E4-AD33-AC7C42757382}" presName="spNode" presStyleCnt="0"/>
      <dgm:spPr/>
    </dgm:pt>
    <dgm:pt modelId="{E9130589-7CA6-4DBC-A9FA-B46490C7DAEB}" type="pres">
      <dgm:prSet presAssocID="{16C79DD2-4545-48FC-97F5-ED3794484D1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D976E96-8F29-4FEA-ACA0-0771605D9994}" type="pres">
      <dgm:prSet presAssocID="{4B986C59-4E91-46F7-A5C4-04CD9A7701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8A0E6-1545-4045-A7DF-CF92C58F406B}" type="pres">
      <dgm:prSet presAssocID="{4B986C59-4E91-46F7-A5C4-04CD9A770195}" presName="spNode" presStyleCnt="0"/>
      <dgm:spPr/>
    </dgm:pt>
    <dgm:pt modelId="{76A18589-E1B8-4DB9-B058-54CD608046B1}" type="pres">
      <dgm:prSet presAssocID="{007E289F-49FE-4C70-8437-FF1DF32F6BE6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2685CEE-080A-481E-B4E1-319554C08073}" type="presOf" srcId="{2719EF4A-FEAF-47A7-A268-255A17DEFA42}" destId="{8E7AEEC4-0015-4E47-ADDC-6230B9A959EE}" srcOrd="0" destOrd="0" presId="urn:microsoft.com/office/officeart/2005/8/layout/cycle5"/>
    <dgm:cxn modelId="{1D6837D2-0CF9-4B98-AB70-2C1FC5044106}" type="presOf" srcId="{42729906-3D49-4A48-9F21-99AD17AF7DC4}" destId="{8CEAB87A-9049-4B33-AB24-2FC1C9E4CF34}" srcOrd="0" destOrd="0" presId="urn:microsoft.com/office/officeart/2005/8/layout/cycle5"/>
    <dgm:cxn modelId="{30778CA3-9E30-4CA9-875C-CEBCA288413B}" type="presOf" srcId="{16C79DD2-4545-48FC-97F5-ED3794484D11}" destId="{E9130589-7CA6-4DBC-A9FA-B46490C7DAEB}" srcOrd="0" destOrd="0" presId="urn:microsoft.com/office/officeart/2005/8/layout/cycle5"/>
    <dgm:cxn modelId="{F9C70EBE-C585-4981-8320-1EC62DBF8FA4}" srcId="{0649A3A9-7CFF-44C9-9853-5CA52848E302}" destId="{4B986C59-4E91-46F7-A5C4-04CD9A770195}" srcOrd="3" destOrd="0" parTransId="{9FC0960D-2235-43C8-8519-431570AB30A5}" sibTransId="{007E289F-49FE-4C70-8437-FF1DF32F6BE6}"/>
    <dgm:cxn modelId="{4CD23F13-DDC7-4FC7-9640-05EBA4E804B7}" type="presOf" srcId="{9352F98B-4F28-4C51-8805-04F2070BAE5A}" destId="{2F04D2AC-DDD7-42AD-9FAC-10A6D2225AC8}" srcOrd="0" destOrd="0" presId="urn:microsoft.com/office/officeart/2005/8/layout/cycle5"/>
    <dgm:cxn modelId="{B46A2F68-791F-4021-976B-FB48D5EB8D6D}" type="presOf" srcId="{4B986C59-4E91-46F7-A5C4-04CD9A770195}" destId="{AD976E96-8F29-4FEA-ACA0-0771605D9994}" srcOrd="0" destOrd="0" presId="urn:microsoft.com/office/officeart/2005/8/layout/cycle5"/>
    <dgm:cxn modelId="{4C06AA85-780F-4280-9C2A-F1D3DE506DD4}" type="presOf" srcId="{007E289F-49FE-4C70-8437-FF1DF32F6BE6}" destId="{76A18589-E1B8-4DB9-B058-54CD608046B1}" srcOrd="0" destOrd="0" presId="urn:microsoft.com/office/officeart/2005/8/layout/cycle5"/>
    <dgm:cxn modelId="{437F69C4-6F76-414F-8206-9DE8E52A3F9C}" type="presOf" srcId="{E1C0F34B-91FA-4303-BDC5-1B697094FB3A}" destId="{7724CBA6-A38B-4309-9E14-F40529956BFC}" srcOrd="0" destOrd="0" presId="urn:microsoft.com/office/officeart/2005/8/layout/cycle5"/>
    <dgm:cxn modelId="{CF10D3B5-B748-4870-A4D9-154D9EBC2369}" type="presOf" srcId="{0649A3A9-7CFF-44C9-9853-5CA52848E302}" destId="{5A7B20B7-F6D0-4EB2-A2BC-D2A1AD7B0C3A}" srcOrd="0" destOrd="0" presId="urn:microsoft.com/office/officeart/2005/8/layout/cycle5"/>
    <dgm:cxn modelId="{9B0AB75A-885C-4C1D-941E-2BD1D16E5CBD}" srcId="{0649A3A9-7CFF-44C9-9853-5CA52848E302}" destId="{9D169536-59A7-49E4-AD33-AC7C42757382}" srcOrd="2" destOrd="0" parTransId="{9A494B2E-6746-49EB-AC72-90431388AB32}" sibTransId="{16C79DD2-4545-48FC-97F5-ED3794484D11}"/>
    <dgm:cxn modelId="{22B9DB9D-B61E-49C1-BCA0-B835B9B3A9A9}" srcId="{0649A3A9-7CFF-44C9-9853-5CA52848E302}" destId="{9352F98B-4F28-4C51-8805-04F2070BAE5A}" srcOrd="0" destOrd="0" parTransId="{20CFF4FC-B772-43FF-AABB-A522C61E5C90}" sibTransId="{42729906-3D49-4A48-9F21-99AD17AF7DC4}"/>
    <dgm:cxn modelId="{C1EE95C6-5B7D-420D-9BD9-276CAF901078}" srcId="{0649A3A9-7CFF-44C9-9853-5CA52848E302}" destId="{E1C0F34B-91FA-4303-BDC5-1B697094FB3A}" srcOrd="1" destOrd="0" parTransId="{E3751BB2-D7AA-4703-AEC4-666A4369BE15}" sibTransId="{2719EF4A-FEAF-47A7-A268-255A17DEFA42}"/>
    <dgm:cxn modelId="{F9382474-611E-4F54-9EB0-F0AF279B1888}" type="presOf" srcId="{9D169536-59A7-49E4-AD33-AC7C42757382}" destId="{203085E0-11F9-4BDC-8416-74EFEA903F68}" srcOrd="0" destOrd="0" presId="urn:microsoft.com/office/officeart/2005/8/layout/cycle5"/>
    <dgm:cxn modelId="{68FD0893-289A-427D-A6A6-CCF5E01CBA64}" type="presParOf" srcId="{5A7B20B7-F6D0-4EB2-A2BC-D2A1AD7B0C3A}" destId="{2F04D2AC-DDD7-42AD-9FAC-10A6D2225AC8}" srcOrd="0" destOrd="0" presId="urn:microsoft.com/office/officeart/2005/8/layout/cycle5"/>
    <dgm:cxn modelId="{0452CC59-3078-4180-8F6B-33CB3BE899D6}" type="presParOf" srcId="{5A7B20B7-F6D0-4EB2-A2BC-D2A1AD7B0C3A}" destId="{3796E0C3-2861-44CE-B8DE-4371472CA045}" srcOrd="1" destOrd="0" presId="urn:microsoft.com/office/officeart/2005/8/layout/cycle5"/>
    <dgm:cxn modelId="{F17D34F9-B3DB-445D-9BF4-BA55C45AB0A9}" type="presParOf" srcId="{5A7B20B7-F6D0-4EB2-A2BC-D2A1AD7B0C3A}" destId="{8CEAB87A-9049-4B33-AB24-2FC1C9E4CF34}" srcOrd="2" destOrd="0" presId="urn:microsoft.com/office/officeart/2005/8/layout/cycle5"/>
    <dgm:cxn modelId="{DDAB58AE-74CA-4B5E-B517-995C4A00753C}" type="presParOf" srcId="{5A7B20B7-F6D0-4EB2-A2BC-D2A1AD7B0C3A}" destId="{7724CBA6-A38B-4309-9E14-F40529956BFC}" srcOrd="3" destOrd="0" presId="urn:microsoft.com/office/officeart/2005/8/layout/cycle5"/>
    <dgm:cxn modelId="{DB96C310-9B55-4C25-8F44-116936E882DB}" type="presParOf" srcId="{5A7B20B7-F6D0-4EB2-A2BC-D2A1AD7B0C3A}" destId="{4477CEF2-BA18-4E2D-BE9B-2A0BC9B600A7}" srcOrd="4" destOrd="0" presId="urn:microsoft.com/office/officeart/2005/8/layout/cycle5"/>
    <dgm:cxn modelId="{C778688A-E17D-4516-8E41-445AAD87F479}" type="presParOf" srcId="{5A7B20B7-F6D0-4EB2-A2BC-D2A1AD7B0C3A}" destId="{8E7AEEC4-0015-4E47-ADDC-6230B9A959EE}" srcOrd="5" destOrd="0" presId="urn:microsoft.com/office/officeart/2005/8/layout/cycle5"/>
    <dgm:cxn modelId="{EFC0F2A3-07F4-4302-A82F-72F630727D13}" type="presParOf" srcId="{5A7B20B7-F6D0-4EB2-A2BC-D2A1AD7B0C3A}" destId="{203085E0-11F9-4BDC-8416-74EFEA903F68}" srcOrd="6" destOrd="0" presId="urn:microsoft.com/office/officeart/2005/8/layout/cycle5"/>
    <dgm:cxn modelId="{1C910204-5DF0-49E6-B22F-270F385614CD}" type="presParOf" srcId="{5A7B20B7-F6D0-4EB2-A2BC-D2A1AD7B0C3A}" destId="{AE25AF4A-A971-42DA-855A-587DDE0BBD55}" srcOrd="7" destOrd="0" presId="urn:microsoft.com/office/officeart/2005/8/layout/cycle5"/>
    <dgm:cxn modelId="{8398D4DF-8622-42F5-BAF2-9EB2015D45C0}" type="presParOf" srcId="{5A7B20B7-F6D0-4EB2-A2BC-D2A1AD7B0C3A}" destId="{E9130589-7CA6-4DBC-A9FA-B46490C7DAEB}" srcOrd="8" destOrd="0" presId="urn:microsoft.com/office/officeart/2005/8/layout/cycle5"/>
    <dgm:cxn modelId="{F7745643-15E4-4194-80B1-D63FD4AFFB3C}" type="presParOf" srcId="{5A7B20B7-F6D0-4EB2-A2BC-D2A1AD7B0C3A}" destId="{AD976E96-8F29-4FEA-ACA0-0771605D9994}" srcOrd="9" destOrd="0" presId="urn:microsoft.com/office/officeart/2005/8/layout/cycle5"/>
    <dgm:cxn modelId="{6D9978F9-FCF0-4E7E-9BC0-392305531750}" type="presParOf" srcId="{5A7B20B7-F6D0-4EB2-A2BC-D2A1AD7B0C3A}" destId="{CC08A0E6-1545-4045-A7DF-CF92C58F406B}" srcOrd="10" destOrd="0" presId="urn:microsoft.com/office/officeart/2005/8/layout/cycle5"/>
    <dgm:cxn modelId="{17A640B3-1B91-4476-80F8-D1002C654FD7}" type="presParOf" srcId="{5A7B20B7-F6D0-4EB2-A2BC-D2A1AD7B0C3A}" destId="{76A18589-E1B8-4DB9-B058-54CD608046B1}" srcOrd="11" destOrd="0" presId="urn:microsoft.com/office/officeart/2005/8/layout/cycle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89C8AA-3A70-4E1F-A254-B4217B040E18}" type="doc">
      <dgm:prSet loTypeId="urn:microsoft.com/office/officeart/2005/8/layout/arrow6" loCatId="relationship" qsTypeId="urn:microsoft.com/office/officeart/2005/8/quickstyle/3d9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CBCC560-B4EE-4991-92FE-CB70D955C63E}">
      <dgm:prSet phldrT="[Text]"/>
      <dgm:spPr/>
      <dgm:t>
        <a:bodyPr/>
        <a:lstStyle/>
        <a:p>
          <a:r>
            <a:rPr lang="en-US" dirty="0" smtClean="0"/>
            <a:t>Prepared and downloaded from system by Process Manager</a:t>
          </a:r>
          <a:endParaRPr lang="en-US" dirty="0"/>
        </a:p>
      </dgm:t>
    </dgm:pt>
    <dgm:pt modelId="{41F19F48-BB55-4191-9FA1-4197DDAF1FA6}" type="parTrans" cxnId="{BF5131CC-28E9-4497-9DC7-6CA503534AA9}">
      <dgm:prSet/>
      <dgm:spPr/>
      <dgm:t>
        <a:bodyPr/>
        <a:lstStyle/>
        <a:p>
          <a:endParaRPr lang="en-US"/>
        </a:p>
      </dgm:t>
    </dgm:pt>
    <dgm:pt modelId="{2B30AD69-6CBD-445B-A855-43E0FEAC0E33}" type="sibTrans" cxnId="{BF5131CC-28E9-4497-9DC7-6CA503534AA9}">
      <dgm:prSet/>
      <dgm:spPr/>
      <dgm:t>
        <a:bodyPr/>
        <a:lstStyle/>
        <a:p>
          <a:endParaRPr lang="en-US"/>
        </a:p>
      </dgm:t>
    </dgm:pt>
    <dgm:pt modelId="{52ED8CB2-C6F4-4CF4-A2A7-71608757F832}">
      <dgm:prSet phldrT="[Text]"/>
      <dgm:spPr/>
      <dgm:t>
        <a:bodyPr/>
        <a:lstStyle/>
        <a:p>
          <a:r>
            <a:rPr lang="en-US" dirty="0" smtClean="0"/>
            <a:t>Emailed or copied and distributed to Team members</a:t>
          </a:r>
          <a:endParaRPr lang="en-US" dirty="0"/>
        </a:p>
      </dgm:t>
    </dgm:pt>
    <dgm:pt modelId="{1065EE66-927A-4400-85FA-C0D96FE661F5}" type="parTrans" cxnId="{F83C9B34-3B7F-419F-B985-829AA327114D}">
      <dgm:prSet/>
      <dgm:spPr/>
      <dgm:t>
        <a:bodyPr/>
        <a:lstStyle/>
        <a:p>
          <a:endParaRPr lang="en-US"/>
        </a:p>
      </dgm:t>
    </dgm:pt>
    <dgm:pt modelId="{1B7749D3-3D46-4992-84CA-CD57BD715309}" type="sibTrans" cxnId="{F83C9B34-3B7F-419F-B985-829AA327114D}">
      <dgm:prSet/>
      <dgm:spPr/>
      <dgm:t>
        <a:bodyPr/>
        <a:lstStyle/>
        <a:p>
          <a:endParaRPr lang="en-US"/>
        </a:p>
      </dgm:t>
    </dgm:pt>
    <dgm:pt modelId="{9280BF08-0C0C-4ABD-9189-A966F42AD7D5}" type="pres">
      <dgm:prSet presAssocID="{1E89C8AA-3A70-4E1F-A254-B4217B040E1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87ED8-2363-4198-B191-B2420B32E66D}" type="pres">
      <dgm:prSet presAssocID="{1E89C8AA-3A70-4E1F-A254-B4217B040E18}" presName="ribbon" presStyleLbl="node1" presStyleIdx="0" presStyleCnt="1"/>
      <dgm:spPr/>
    </dgm:pt>
    <dgm:pt modelId="{6697964E-5E30-4D24-8247-BAF652A68876}" type="pres">
      <dgm:prSet presAssocID="{1E89C8AA-3A70-4E1F-A254-B4217B040E1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EE84-971F-4152-8C88-0DA685A8E6E8}" type="pres">
      <dgm:prSet presAssocID="{1E89C8AA-3A70-4E1F-A254-B4217B040E1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C9B34-3B7F-419F-B985-829AA327114D}" srcId="{1E89C8AA-3A70-4E1F-A254-B4217B040E18}" destId="{52ED8CB2-C6F4-4CF4-A2A7-71608757F832}" srcOrd="1" destOrd="0" parTransId="{1065EE66-927A-4400-85FA-C0D96FE661F5}" sibTransId="{1B7749D3-3D46-4992-84CA-CD57BD715309}"/>
    <dgm:cxn modelId="{BF5131CC-28E9-4497-9DC7-6CA503534AA9}" srcId="{1E89C8AA-3A70-4E1F-A254-B4217B040E18}" destId="{6CBCC560-B4EE-4991-92FE-CB70D955C63E}" srcOrd="0" destOrd="0" parTransId="{41F19F48-BB55-4191-9FA1-4197DDAF1FA6}" sibTransId="{2B30AD69-6CBD-445B-A855-43E0FEAC0E33}"/>
    <dgm:cxn modelId="{D7ED3F19-6AA8-44E2-AEF1-EB9FD2611910}" type="presOf" srcId="{52ED8CB2-C6F4-4CF4-A2A7-71608757F832}" destId="{43B0EE84-971F-4152-8C88-0DA685A8E6E8}" srcOrd="0" destOrd="0" presId="urn:microsoft.com/office/officeart/2005/8/layout/arrow6"/>
    <dgm:cxn modelId="{D6DC780E-2A55-4CC4-A5EB-5CA2B4F68AE4}" type="presOf" srcId="{1E89C8AA-3A70-4E1F-A254-B4217B040E18}" destId="{9280BF08-0C0C-4ABD-9189-A966F42AD7D5}" srcOrd="0" destOrd="0" presId="urn:microsoft.com/office/officeart/2005/8/layout/arrow6"/>
    <dgm:cxn modelId="{ABAD1B6B-29BF-463B-8E82-C0A0927D8806}" type="presOf" srcId="{6CBCC560-B4EE-4991-92FE-CB70D955C63E}" destId="{6697964E-5E30-4D24-8247-BAF652A68876}" srcOrd="0" destOrd="0" presId="urn:microsoft.com/office/officeart/2005/8/layout/arrow6"/>
    <dgm:cxn modelId="{177D88C9-170D-489D-8E45-E9CDDAE92112}" type="presParOf" srcId="{9280BF08-0C0C-4ABD-9189-A966F42AD7D5}" destId="{A2887ED8-2363-4198-B191-B2420B32E66D}" srcOrd="0" destOrd="0" presId="urn:microsoft.com/office/officeart/2005/8/layout/arrow6"/>
    <dgm:cxn modelId="{910E8DE7-B00D-4DE2-8988-A4D1A0DD536D}" type="presParOf" srcId="{9280BF08-0C0C-4ABD-9189-A966F42AD7D5}" destId="{6697964E-5E30-4D24-8247-BAF652A68876}" srcOrd="1" destOrd="0" presId="urn:microsoft.com/office/officeart/2005/8/layout/arrow6"/>
    <dgm:cxn modelId="{98E49D5B-F5BA-4017-A3E2-59C530D550DB}" type="presParOf" srcId="{9280BF08-0C0C-4ABD-9189-A966F42AD7D5}" destId="{43B0EE84-971F-4152-8C88-0DA685A8E6E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C3C5B8-E909-4A73-B148-0F26BC1218AE}" type="doc">
      <dgm:prSet loTypeId="urn:microsoft.com/office/officeart/2005/8/layout/hierarchy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8ECCC7A-FE5A-4358-B40B-AB885B660308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2000" dirty="0" smtClean="0"/>
            <a:t>16 Reports in System </a:t>
          </a:r>
          <a:endParaRPr lang="en-US" sz="2000" dirty="0"/>
        </a:p>
      </dgm:t>
    </dgm:pt>
    <dgm:pt modelId="{B468E174-F5C9-4538-B664-BC4C8B71B7FA}" type="parTrans" cxnId="{274D775E-4781-4357-BD1F-E6D6E8354D69}">
      <dgm:prSet/>
      <dgm:spPr/>
      <dgm:t>
        <a:bodyPr/>
        <a:lstStyle/>
        <a:p>
          <a:endParaRPr lang="en-US"/>
        </a:p>
      </dgm:t>
    </dgm:pt>
    <dgm:pt modelId="{2D4BE309-88C4-4C61-BE52-CCA3476EE8AD}" type="sibTrans" cxnId="{274D775E-4781-4357-BD1F-E6D6E8354D69}">
      <dgm:prSet/>
      <dgm:spPr/>
      <dgm:t>
        <a:bodyPr/>
        <a:lstStyle/>
        <a:p>
          <a:endParaRPr lang="en-US"/>
        </a:p>
      </dgm:t>
    </dgm:pt>
    <dgm:pt modelId="{27FF3E82-97B8-4D21-9509-9E26A7422365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400" dirty="0" smtClean="0"/>
            <a:t>Downloadable in variety of formats</a:t>
          </a:r>
          <a:endParaRPr lang="en-US" sz="1400" dirty="0"/>
        </a:p>
      </dgm:t>
    </dgm:pt>
    <dgm:pt modelId="{1E14E060-5ED4-446D-8204-1E7F9165A805}" type="parTrans" cxnId="{13D0AFAF-EEF1-4231-B1A7-E0ABD63814F4}">
      <dgm:prSet/>
      <dgm:spPr/>
      <dgm:t>
        <a:bodyPr/>
        <a:lstStyle/>
        <a:p>
          <a:endParaRPr lang="en-US"/>
        </a:p>
      </dgm:t>
    </dgm:pt>
    <dgm:pt modelId="{24ABDA15-3189-4AC7-98D8-0ED06220EAC7}" type="sibTrans" cxnId="{13D0AFAF-EEF1-4231-B1A7-E0ABD63814F4}">
      <dgm:prSet/>
      <dgm:spPr/>
      <dgm:t>
        <a:bodyPr/>
        <a:lstStyle/>
        <a:p>
          <a:endParaRPr lang="en-US"/>
        </a:p>
      </dgm:t>
    </dgm:pt>
    <dgm:pt modelId="{8106F185-1F80-4F4A-BDC4-D5D586970335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400" dirty="0" smtClean="0"/>
            <a:t>Automatically generated and up-to-date</a:t>
          </a:r>
          <a:endParaRPr lang="en-US" sz="1400" dirty="0"/>
        </a:p>
      </dgm:t>
    </dgm:pt>
    <dgm:pt modelId="{9C73FF64-7C7C-4C48-B4F7-F315E5738D50}" type="parTrans" cxnId="{68CDF85F-7633-482E-AC83-69947502F55A}">
      <dgm:prSet/>
      <dgm:spPr/>
      <dgm:t>
        <a:bodyPr/>
        <a:lstStyle/>
        <a:p>
          <a:endParaRPr lang="en-US"/>
        </a:p>
      </dgm:t>
    </dgm:pt>
    <dgm:pt modelId="{3AB028E4-B76D-48C7-8E81-DB8C994B1ECC}" type="sibTrans" cxnId="{68CDF85F-7633-482E-AC83-69947502F55A}">
      <dgm:prSet/>
      <dgm:spPr/>
      <dgm:t>
        <a:bodyPr/>
        <a:lstStyle/>
        <a:p>
          <a:endParaRPr lang="en-US"/>
        </a:p>
      </dgm:t>
    </dgm:pt>
    <dgm:pt modelId="{A4569257-19C7-45B0-96E4-4D4BD9848D0E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400" dirty="0" smtClean="0"/>
            <a:t>Examples of Reports</a:t>
          </a:r>
          <a:endParaRPr lang="en-US" sz="1400" dirty="0"/>
        </a:p>
      </dgm:t>
    </dgm:pt>
    <dgm:pt modelId="{9CFF14F9-A26C-4315-9A7F-8A51BB46FAF8}" type="parTrans" cxnId="{8F22B077-E2B3-480F-AE8C-11C1D8B1EEDF}">
      <dgm:prSet/>
      <dgm:spPr/>
      <dgm:t>
        <a:bodyPr/>
        <a:lstStyle/>
        <a:p>
          <a:endParaRPr lang="en-US"/>
        </a:p>
      </dgm:t>
    </dgm:pt>
    <dgm:pt modelId="{0D1E00E7-3906-4835-A3EB-63876DBFC65B}" type="sibTrans" cxnId="{8F22B077-E2B3-480F-AE8C-11C1D8B1EEDF}">
      <dgm:prSet/>
      <dgm:spPr/>
      <dgm:t>
        <a:bodyPr/>
        <a:lstStyle/>
        <a:p>
          <a:endParaRPr lang="en-US"/>
        </a:p>
      </dgm:t>
    </dgm:pt>
    <dgm:pt modelId="{363F875C-0D73-4A31-821D-64B0ED3B8AFA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Comprehensive Plan Report</a:t>
          </a:r>
          <a:endParaRPr lang="en-US" sz="1050" dirty="0"/>
        </a:p>
      </dgm:t>
    </dgm:pt>
    <dgm:pt modelId="{D24B53E5-BCDF-4E95-9EE4-3F54C9F28417}" type="parTrans" cxnId="{55DECFBE-0937-4C29-B409-5FF0D86C13B4}">
      <dgm:prSet/>
      <dgm:spPr/>
      <dgm:t>
        <a:bodyPr/>
        <a:lstStyle/>
        <a:p>
          <a:endParaRPr lang="en-US"/>
        </a:p>
      </dgm:t>
    </dgm:pt>
    <dgm:pt modelId="{921DA29A-37AA-48D5-A076-D638A10F7C99}" type="sibTrans" cxnId="{55DECFBE-0937-4C29-B409-5FF0D86C13B4}">
      <dgm:prSet/>
      <dgm:spPr/>
      <dgm:t>
        <a:bodyPr/>
        <a:lstStyle/>
        <a:p>
          <a:endParaRPr lang="en-US"/>
        </a:p>
      </dgm:t>
    </dgm:pt>
    <dgm:pt modelId="{9726D24F-03E1-402D-AE88-5CE73C95133B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Summary Report</a:t>
          </a:r>
          <a:endParaRPr lang="en-US" sz="1050" dirty="0"/>
        </a:p>
      </dgm:t>
    </dgm:pt>
    <dgm:pt modelId="{0EBC0AEA-CD5D-4083-91CE-4A04E964974E}" type="parTrans" cxnId="{C3D6EDD7-B595-49ED-B380-06FC382ED206}">
      <dgm:prSet/>
      <dgm:spPr/>
      <dgm:t>
        <a:bodyPr/>
        <a:lstStyle/>
        <a:p>
          <a:endParaRPr lang="en-US"/>
        </a:p>
      </dgm:t>
    </dgm:pt>
    <dgm:pt modelId="{33CCD7AA-A375-46A7-AF99-5AF5008C1E36}" type="sibTrans" cxnId="{C3D6EDD7-B595-49ED-B380-06FC382ED206}">
      <dgm:prSet/>
      <dgm:spPr/>
      <dgm:t>
        <a:bodyPr/>
        <a:lstStyle/>
        <a:p>
          <a:endParaRPr lang="en-US"/>
        </a:p>
      </dgm:t>
    </dgm:pt>
    <dgm:pt modelId="{31D71B5C-BB62-4790-98AE-CAD0DE65A503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Task Report</a:t>
          </a:r>
          <a:endParaRPr lang="en-US" sz="1050" dirty="0"/>
        </a:p>
      </dgm:t>
    </dgm:pt>
    <dgm:pt modelId="{450E984A-8DF6-483C-ABD2-932A2C0B83D4}" type="parTrans" cxnId="{A8ED5882-F448-4A7B-8DAB-029F59A6E733}">
      <dgm:prSet/>
      <dgm:spPr/>
      <dgm:t>
        <a:bodyPr/>
        <a:lstStyle/>
        <a:p>
          <a:endParaRPr lang="en-US"/>
        </a:p>
      </dgm:t>
    </dgm:pt>
    <dgm:pt modelId="{4F15543B-5B95-4A14-99A9-973A6D4124DD}" type="sibTrans" cxnId="{A8ED5882-F448-4A7B-8DAB-029F59A6E733}">
      <dgm:prSet/>
      <dgm:spPr/>
      <dgm:t>
        <a:bodyPr/>
        <a:lstStyle/>
        <a:p>
          <a:endParaRPr lang="en-US"/>
        </a:p>
      </dgm:t>
    </dgm:pt>
    <dgm:pt modelId="{DDFC5171-0CCE-4DA5-BA73-EDB6384BCB0C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Indicator Checklist Report</a:t>
          </a:r>
          <a:endParaRPr lang="en-US" sz="1050" dirty="0"/>
        </a:p>
      </dgm:t>
    </dgm:pt>
    <dgm:pt modelId="{90C94DEA-9028-4F61-9152-18DF021B4A3A}" type="parTrans" cxnId="{1753E1DB-4DC8-4353-9905-A08B142F41F3}">
      <dgm:prSet/>
      <dgm:spPr/>
      <dgm:t>
        <a:bodyPr/>
        <a:lstStyle/>
        <a:p>
          <a:endParaRPr lang="en-US"/>
        </a:p>
      </dgm:t>
    </dgm:pt>
    <dgm:pt modelId="{F59C6B5E-FD5A-4237-9F7B-2012C8A0FC06}" type="sibTrans" cxnId="{1753E1DB-4DC8-4353-9905-A08B142F41F3}">
      <dgm:prSet/>
      <dgm:spPr/>
      <dgm:t>
        <a:bodyPr/>
        <a:lstStyle/>
        <a:p>
          <a:endParaRPr lang="en-US"/>
        </a:p>
      </dgm:t>
    </dgm:pt>
    <dgm:pt modelId="{57C45144-9780-4FE0-8DE9-7A7F5CE748A0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Implementation and Monitoring Report</a:t>
          </a:r>
          <a:endParaRPr lang="en-US" sz="1050" dirty="0"/>
        </a:p>
      </dgm:t>
    </dgm:pt>
    <dgm:pt modelId="{5BAC5824-C208-441D-9596-1D14851A9983}" type="parTrans" cxnId="{4DE7809D-DF08-4528-8C2B-C5641402CC24}">
      <dgm:prSet/>
      <dgm:spPr/>
      <dgm:t>
        <a:bodyPr/>
        <a:lstStyle/>
        <a:p>
          <a:endParaRPr lang="en-US"/>
        </a:p>
      </dgm:t>
    </dgm:pt>
    <dgm:pt modelId="{7B28F076-E41C-448C-86E5-7549ABD81FBE}" type="sibTrans" cxnId="{4DE7809D-DF08-4528-8C2B-C5641402CC24}">
      <dgm:prSet/>
      <dgm:spPr/>
      <dgm:t>
        <a:bodyPr/>
        <a:lstStyle/>
        <a:p>
          <a:endParaRPr lang="en-US"/>
        </a:p>
      </dgm:t>
    </dgm:pt>
    <dgm:pt modelId="{641E77DC-5FCD-4530-AEB3-64503B5AC629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Detailed Report of Assessed Indicators</a:t>
          </a:r>
          <a:endParaRPr lang="en-US" sz="1050" dirty="0"/>
        </a:p>
      </dgm:t>
    </dgm:pt>
    <dgm:pt modelId="{046A67ED-56D1-4E5E-8BE4-A8668377E2D9}" type="parTrans" cxnId="{4506A30E-9C83-46F2-B6A6-3673F4EC14A9}">
      <dgm:prSet/>
      <dgm:spPr/>
      <dgm:t>
        <a:bodyPr/>
        <a:lstStyle/>
        <a:p>
          <a:endParaRPr lang="en-US"/>
        </a:p>
      </dgm:t>
    </dgm:pt>
    <dgm:pt modelId="{B5E9C8D9-CB37-4EDC-8424-889D66AC7921}" type="sibTrans" cxnId="{4506A30E-9C83-46F2-B6A6-3673F4EC14A9}">
      <dgm:prSet/>
      <dgm:spPr/>
      <dgm:t>
        <a:bodyPr/>
        <a:lstStyle/>
        <a:p>
          <a:endParaRPr lang="en-US"/>
        </a:p>
      </dgm:t>
    </dgm:pt>
    <dgm:pt modelId="{EA5DB669-8A57-40F0-89E7-160E193FAE07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Coaching Comments Report</a:t>
          </a:r>
          <a:endParaRPr lang="en-US" sz="1050" dirty="0"/>
        </a:p>
      </dgm:t>
    </dgm:pt>
    <dgm:pt modelId="{DE218D87-CC76-4378-9353-D36912EB07AA}" type="parTrans" cxnId="{40C111F7-9F75-4839-8998-8972B3F31CF8}">
      <dgm:prSet/>
      <dgm:spPr/>
      <dgm:t>
        <a:bodyPr/>
        <a:lstStyle/>
        <a:p>
          <a:endParaRPr lang="en-US"/>
        </a:p>
      </dgm:t>
    </dgm:pt>
    <dgm:pt modelId="{1FA90C77-7A36-4519-939B-63B7BA3A5610}" type="sibTrans" cxnId="{40C111F7-9F75-4839-8998-8972B3F31CF8}">
      <dgm:prSet/>
      <dgm:spPr/>
      <dgm:t>
        <a:bodyPr/>
        <a:lstStyle/>
        <a:p>
          <a:endParaRPr lang="en-US"/>
        </a:p>
      </dgm:t>
    </dgm:pt>
    <dgm:pt modelId="{8E19978D-927A-4360-A7DE-88660692FB5D}" type="pres">
      <dgm:prSet presAssocID="{7EC3C5B8-E909-4A73-B148-0F26BC1218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C571F8-9633-4F9A-BCC9-8E28B82CB522}" type="pres">
      <dgm:prSet presAssocID="{78ECCC7A-FE5A-4358-B40B-AB885B660308}" presName="hierRoot1" presStyleCnt="0"/>
      <dgm:spPr/>
    </dgm:pt>
    <dgm:pt modelId="{B3D4B89B-1B22-4B9C-8DFD-C42CDEBF1162}" type="pres">
      <dgm:prSet presAssocID="{78ECCC7A-FE5A-4358-B40B-AB885B660308}" presName="composite" presStyleCnt="0"/>
      <dgm:spPr/>
    </dgm:pt>
    <dgm:pt modelId="{513311A5-059D-43C8-BAA2-023E21255530}" type="pres">
      <dgm:prSet presAssocID="{78ECCC7A-FE5A-4358-B40B-AB885B660308}" presName="background" presStyleLbl="node0" presStyleIdx="0" presStyleCnt="1"/>
      <dgm:spPr/>
    </dgm:pt>
    <dgm:pt modelId="{F04304DD-CFA3-4749-A2CD-92D0B9EC39D7}" type="pres">
      <dgm:prSet presAssocID="{78ECCC7A-FE5A-4358-B40B-AB885B660308}" presName="text" presStyleLbl="fgAcc0" presStyleIdx="0" presStyleCnt="1" custScaleX="1139067" custScaleY="164926" custLinFactY="-200000" custLinFactNeighborX="36156" custLinFactNeighborY="-219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F087E-B446-4067-A459-831B579E9768}" type="pres">
      <dgm:prSet presAssocID="{78ECCC7A-FE5A-4358-B40B-AB885B660308}" presName="hierChild2" presStyleCnt="0"/>
      <dgm:spPr/>
    </dgm:pt>
    <dgm:pt modelId="{D08FE5E3-4619-4FF4-821F-AB985D6B5F62}" type="pres">
      <dgm:prSet presAssocID="{1E14E060-5ED4-446D-8204-1E7F9165A80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27B6A1D-2F2E-49A4-96CC-DAAA32C2C106}" type="pres">
      <dgm:prSet presAssocID="{27FF3E82-97B8-4D21-9509-9E26A7422365}" presName="hierRoot2" presStyleCnt="0"/>
      <dgm:spPr/>
    </dgm:pt>
    <dgm:pt modelId="{DC378ECC-D63A-4B8B-BAED-3BEFBCE227B4}" type="pres">
      <dgm:prSet presAssocID="{27FF3E82-97B8-4D21-9509-9E26A7422365}" presName="composite2" presStyleCnt="0"/>
      <dgm:spPr/>
    </dgm:pt>
    <dgm:pt modelId="{C22E4623-85CE-488A-B811-F5E52FA4C3BF}" type="pres">
      <dgm:prSet presAssocID="{27FF3E82-97B8-4D21-9509-9E26A7422365}" presName="background2" presStyleLbl="node2" presStyleIdx="0" presStyleCnt="3"/>
      <dgm:spPr/>
    </dgm:pt>
    <dgm:pt modelId="{3FDC4344-7FAA-47BB-B88F-DC25429F7C90}" type="pres">
      <dgm:prSet presAssocID="{27FF3E82-97B8-4D21-9509-9E26A7422365}" presName="text2" presStyleLbl="fgAcc2" presStyleIdx="0" presStyleCnt="3" custScaleX="380524" custScaleY="396028" custLinFactNeighborY="-642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B3EC8F-3920-43EC-908F-038ADD8DCA04}" type="pres">
      <dgm:prSet presAssocID="{27FF3E82-97B8-4D21-9509-9E26A7422365}" presName="hierChild3" presStyleCnt="0"/>
      <dgm:spPr/>
    </dgm:pt>
    <dgm:pt modelId="{C80E4FBF-A0DA-452F-B58C-5FC322D7501C}" type="pres">
      <dgm:prSet presAssocID="{9C73FF64-7C7C-4C48-B4F7-F315E5738D50}" presName="Name10" presStyleLbl="parChTrans1D2" presStyleIdx="1" presStyleCnt="3"/>
      <dgm:spPr/>
      <dgm:t>
        <a:bodyPr/>
        <a:lstStyle/>
        <a:p>
          <a:endParaRPr lang="en-US"/>
        </a:p>
      </dgm:t>
    </dgm:pt>
    <dgm:pt modelId="{B4AC7EC2-8E1F-4F72-AE30-3957AAE4DD96}" type="pres">
      <dgm:prSet presAssocID="{8106F185-1F80-4F4A-BDC4-D5D586970335}" presName="hierRoot2" presStyleCnt="0"/>
      <dgm:spPr/>
    </dgm:pt>
    <dgm:pt modelId="{96654029-E61D-4258-B500-F1CB222B837D}" type="pres">
      <dgm:prSet presAssocID="{8106F185-1F80-4F4A-BDC4-D5D586970335}" presName="composite2" presStyleCnt="0"/>
      <dgm:spPr/>
    </dgm:pt>
    <dgm:pt modelId="{6CE676E0-9972-4031-9F0E-64E954B1BA05}" type="pres">
      <dgm:prSet presAssocID="{8106F185-1F80-4F4A-BDC4-D5D586970335}" presName="background2" presStyleLbl="node2" presStyleIdx="1" presStyleCnt="3"/>
      <dgm:spPr/>
    </dgm:pt>
    <dgm:pt modelId="{0503F0CA-1D60-4DA0-B90E-B6E6AF7A0D6E}" type="pres">
      <dgm:prSet presAssocID="{8106F185-1F80-4F4A-BDC4-D5D586970335}" presName="text2" presStyleLbl="fgAcc2" presStyleIdx="1" presStyleCnt="3" custScaleX="380524" custScaleY="396028" custLinFactNeighborY="-642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8392E1-7580-4D9A-B7B7-2FEE45D2E7C8}" type="pres">
      <dgm:prSet presAssocID="{8106F185-1F80-4F4A-BDC4-D5D586970335}" presName="hierChild3" presStyleCnt="0"/>
      <dgm:spPr/>
    </dgm:pt>
    <dgm:pt modelId="{421BDCBB-6D70-4C3E-A1B2-A8EC1C666231}" type="pres">
      <dgm:prSet presAssocID="{9CFF14F9-A26C-4315-9A7F-8A51BB46FAF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1936CBC-8EF0-4DD0-B2D9-9C58154D6C9F}" type="pres">
      <dgm:prSet presAssocID="{A4569257-19C7-45B0-96E4-4D4BD9848D0E}" presName="hierRoot2" presStyleCnt="0"/>
      <dgm:spPr/>
    </dgm:pt>
    <dgm:pt modelId="{6B0A70F8-0A58-4D8A-BDFE-48B66A61F701}" type="pres">
      <dgm:prSet presAssocID="{A4569257-19C7-45B0-96E4-4D4BD9848D0E}" presName="composite2" presStyleCnt="0"/>
      <dgm:spPr/>
    </dgm:pt>
    <dgm:pt modelId="{B633A594-A35F-4E0A-ACD8-2C9847D0FA04}" type="pres">
      <dgm:prSet presAssocID="{A4569257-19C7-45B0-96E4-4D4BD9848D0E}" presName="background2" presStyleLbl="node2" presStyleIdx="2" presStyleCnt="3"/>
      <dgm:spPr/>
    </dgm:pt>
    <dgm:pt modelId="{5DCDA7FE-5BA4-4C7D-94F4-429A23EA836A}" type="pres">
      <dgm:prSet presAssocID="{A4569257-19C7-45B0-96E4-4D4BD9848D0E}" presName="text2" presStyleLbl="fgAcc2" presStyleIdx="2" presStyleCnt="3" custScaleX="380524" custScaleY="396028" custLinFactNeighborY="-642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34B27F-13E5-4084-BF9D-B31DB2FC4194}" type="pres">
      <dgm:prSet presAssocID="{A4569257-19C7-45B0-96E4-4D4BD9848D0E}" presName="hierChild3" presStyleCnt="0"/>
      <dgm:spPr/>
    </dgm:pt>
    <dgm:pt modelId="{47CF42A9-C5ED-4A41-88FD-8D5C0B7FF511}" type="pres">
      <dgm:prSet presAssocID="{D24B53E5-BCDF-4E95-9EE4-3F54C9F28417}" presName="Name17" presStyleLbl="parChTrans1D3" presStyleIdx="0" presStyleCnt="7"/>
      <dgm:spPr/>
      <dgm:t>
        <a:bodyPr/>
        <a:lstStyle/>
        <a:p>
          <a:endParaRPr lang="en-US"/>
        </a:p>
      </dgm:t>
    </dgm:pt>
    <dgm:pt modelId="{3ECCF3A2-8B4D-42CE-AE5A-CF2C996783FE}" type="pres">
      <dgm:prSet presAssocID="{363F875C-0D73-4A31-821D-64B0ED3B8AFA}" presName="hierRoot3" presStyleCnt="0"/>
      <dgm:spPr/>
    </dgm:pt>
    <dgm:pt modelId="{CF2412B3-06AF-4E80-AF9E-8538C372107F}" type="pres">
      <dgm:prSet presAssocID="{363F875C-0D73-4A31-821D-64B0ED3B8AFA}" presName="composite3" presStyleCnt="0"/>
      <dgm:spPr/>
    </dgm:pt>
    <dgm:pt modelId="{C158D55B-294F-4E2C-B28B-75FE4E054F79}" type="pres">
      <dgm:prSet presAssocID="{363F875C-0D73-4A31-821D-64B0ED3B8AFA}" presName="background3" presStyleLbl="node3" presStyleIdx="0" presStyleCnt="7"/>
      <dgm:spPr/>
    </dgm:pt>
    <dgm:pt modelId="{02063FDD-1D85-4CAA-970D-8FF7AC1961A5}" type="pres">
      <dgm:prSet presAssocID="{363F875C-0D73-4A31-821D-64B0ED3B8AFA}" presName="text3" presStyleLbl="fgAcc3" presStyleIdx="0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DEC32-098B-4F6D-8786-8DF4709C1433}" type="pres">
      <dgm:prSet presAssocID="{363F875C-0D73-4A31-821D-64B0ED3B8AFA}" presName="hierChild4" presStyleCnt="0"/>
      <dgm:spPr/>
    </dgm:pt>
    <dgm:pt modelId="{243195FF-7747-466D-8F4C-EC47ADF0DB46}" type="pres">
      <dgm:prSet presAssocID="{0EBC0AEA-CD5D-4083-91CE-4A04E964974E}" presName="Name17" presStyleLbl="parChTrans1D3" presStyleIdx="1" presStyleCnt="7"/>
      <dgm:spPr/>
      <dgm:t>
        <a:bodyPr/>
        <a:lstStyle/>
        <a:p>
          <a:endParaRPr lang="en-US"/>
        </a:p>
      </dgm:t>
    </dgm:pt>
    <dgm:pt modelId="{8710EFDD-DE89-493A-AAE0-9A7E9820010F}" type="pres">
      <dgm:prSet presAssocID="{9726D24F-03E1-402D-AE88-5CE73C95133B}" presName="hierRoot3" presStyleCnt="0"/>
      <dgm:spPr/>
    </dgm:pt>
    <dgm:pt modelId="{4AB5E410-4A38-496D-A01E-DE25774E7E62}" type="pres">
      <dgm:prSet presAssocID="{9726D24F-03E1-402D-AE88-5CE73C95133B}" presName="composite3" presStyleCnt="0"/>
      <dgm:spPr/>
    </dgm:pt>
    <dgm:pt modelId="{DAFF5108-4869-4A2F-B1EF-2A0A95DE258E}" type="pres">
      <dgm:prSet presAssocID="{9726D24F-03E1-402D-AE88-5CE73C95133B}" presName="background3" presStyleLbl="node3" presStyleIdx="1" presStyleCnt="7"/>
      <dgm:spPr/>
    </dgm:pt>
    <dgm:pt modelId="{D8221547-CED4-4060-82CF-9A08449447C7}" type="pres">
      <dgm:prSet presAssocID="{9726D24F-03E1-402D-AE88-5CE73C95133B}" presName="text3" presStyleLbl="fgAcc3" presStyleIdx="1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B2905D-3393-479D-AD37-3F7ABCF86092}" type="pres">
      <dgm:prSet presAssocID="{9726D24F-03E1-402D-AE88-5CE73C95133B}" presName="hierChild4" presStyleCnt="0"/>
      <dgm:spPr/>
    </dgm:pt>
    <dgm:pt modelId="{D7848EDE-43ED-4E70-8759-0BD0C683F143}" type="pres">
      <dgm:prSet presAssocID="{450E984A-8DF6-483C-ABD2-932A2C0B83D4}" presName="Name17" presStyleLbl="parChTrans1D3" presStyleIdx="2" presStyleCnt="7"/>
      <dgm:spPr/>
      <dgm:t>
        <a:bodyPr/>
        <a:lstStyle/>
        <a:p>
          <a:endParaRPr lang="en-US"/>
        </a:p>
      </dgm:t>
    </dgm:pt>
    <dgm:pt modelId="{7C3C5773-D0B3-4DBA-950E-D5BE29C2F6F4}" type="pres">
      <dgm:prSet presAssocID="{31D71B5C-BB62-4790-98AE-CAD0DE65A503}" presName="hierRoot3" presStyleCnt="0"/>
      <dgm:spPr/>
    </dgm:pt>
    <dgm:pt modelId="{675449C4-1B70-476E-BD00-967B2759D0FC}" type="pres">
      <dgm:prSet presAssocID="{31D71B5C-BB62-4790-98AE-CAD0DE65A503}" presName="composite3" presStyleCnt="0"/>
      <dgm:spPr/>
    </dgm:pt>
    <dgm:pt modelId="{2708110E-7BEC-4619-881D-5F673B8985FD}" type="pres">
      <dgm:prSet presAssocID="{31D71B5C-BB62-4790-98AE-CAD0DE65A503}" presName="background3" presStyleLbl="node3" presStyleIdx="2" presStyleCnt="7"/>
      <dgm:spPr/>
    </dgm:pt>
    <dgm:pt modelId="{51493A30-AB54-4AC4-AEE5-E6E961513D4B}" type="pres">
      <dgm:prSet presAssocID="{31D71B5C-BB62-4790-98AE-CAD0DE65A503}" presName="text3" presStyleLbl="fgAcc3" presStyleIdx="2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9798B1-C50C-48B3-9783-967E3C319165}" type="pres">
      <dgm:prSet presAssocID="{31D71B5C-BB62-4790-98AE-CAD0DE65A503}" presName="hierChild4" presStyleCnt="0"/>
      <dgm:spPr/>
    </dgm:pt>
    <dgm:pt modelId="{B311E9FC-819C-41E8-8E40-B448C8449738}" type="pres">
      <dgm:prSet presAssocID="{90C94DEA-9028-4F61-9152-18DF021B4A3A}" presName="Name17" presStyleLbl="parChTrans1D3" presStyleIdx="3" presStyleCnt="7"/>
      <dgm:spPr/>
      <dgm:t>
        <a:bodyPr/>
        <a:lstStyle/>
        <a:p>
          <a:endParaRPr lang="en-US"/>
        </a:p>
      </dgm:t>
    </dgm:pt>
    <dgm:pt modelId="{77B95BC2-A619-4D18-9CB1-3BF0CFAA7924}" type="pres">
      <dgm:prSet presAssocID="{DDFC5171-0CCE-4DA5-BA73-EDB6384BCB0C}" presName="hierRoot3" presStyleCnt="0"/>
      <dgm:spPr/>
    </dgm:pt>
    <dgm:pt modelId="{45542FD0-761E-4EF7-9031-199AE1626E15}" type="pres">
      <dgm:prSet presAssocID="{DDFC5171-0CCE-4DA5-BA73-EDB6384BCB0C}" presName="composite3" presStyleCnt="0"/>
      <dgm:spPr/>
    </dgm:pt>
    <dgm:pt modelId="{9753EB5C-8CFD-4935-A5BD-CCD7D909F2EC}" type="pres">
      <dgm:prSet presAssocID="{DDFC5171-0CCE-4DA5-BA73-EDB6384BCB0C}" presName="background3" presStyleLbl="node3" presStyleIdx="3" presStyleCnt="7"/>
      <dgm:spPr/>
    </dgm:pt>
    <dgm:pt modelId="{A9F7C1E2-37DF-4D0E-ADA4-CAAF4E39FE1E}" type="pres">
      <dgm:prSet presAssocID="{DDFC5171-0CCE-4DA5-BA73-EDB6384BCB0C}" presName="text3" presStyleLbl="fgAcc3" presStyleIdx="3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6625CA-6BF6-4CC4-9366-46509DB9DBE6}" type="pres">
      <dgm:prSet presAssocID="{DDFC5171-0CCE-4DA5-BA73-EDB6384BCB0C}" presName="hierChild4" presStyleCnt="0"/>
      <dgm:spPr/>
    </dgm:pt>
    <dgm:pt modelId="{35BE661A-EF3E-46E0-AD3F-88D3CC962241}" type="pres">
      <dgm:prSet presAssocID="{5BAC5824-C208-441D-9596-1D14851A9983}" presName="Name17" presStyleLbl="parChTrans1D3" presStyleIdx="4" presStyleCnt="7"/>
      <dgm:spPr/>
      <dgm:t>
        <a:bodyPr/>
        <a:lstStyle/>
        <a:p>
          <a:endParaRPr lang="en-US"/>
        </a:p>
      </dgm:t>
    </dgm:pt>
    <dgm:pt modelId="{06E123A1-0FD1-4278-92D2-EC5EA464597A}" type="pres">
      <dgm:prSet presAssocID="{57C45144-9780-4FE0-8DE9-7A7F5CE748A0}" presName="hierRoot3" presStyleCnt="0"/>
      <dgm:spPr/>
    </dgm:pt>
    <dgm:pt modelId="{9C0C5477-83C4-4667-8F5B-135FA16066C3}" type="pres">
      <dgm:prSet presAssocID="{57C45144-9780-4FE0-8DE9-7A7F5CE748A0}" presName="composite3" presStyleCnt="0"/>
      <dgm:spPr/>
    </dgm:pt>
    <dgm:pt modelId="{BAC6DE32-A293-4446-8AB9-787B63FD8E40}" type="pres">
      <dgm:prSet presAssocID="{57C45144-9780-4FE0-8DE9-7A7F5CE748A0}" presName="background3" presStyleLbl="node3" presStyleIdx="4" presStyleCnt="7"/>
      <dgm:spPr/>
    </dgm:pt>
    <dgm:pt modelId="{6FCA26B3-D051-46F5-8E50-488CBB507081}" type="pres">
      <dgm:prSet presAssocID="{57C45144-9780-4FE0-8DE9-7A7F5CE748A0}" presName="text3" presStyleLbl="fgAcc3" presStyleIdx="4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BC3753-D96A-4270-B065-CEBC859154E8}" type="pres">
      <dgm:prSet presAssocID="{57C45144-9780-4FE0-8DE9-7A7F5CE748A0}" presName="hierChild4" presStyleCnt="0"/>
      <dgm:spPr/>
    </dgm:pt>
    <dgm:pt modelId="{07B2B193-60BB-4B51-864F-8F782014F1E0}" type="pres">
      <dgm:prSet presAssocID="{046A67ED-56D1-4E5E-8BE4-A8668377E2D9}" presName="Name17" presStyleLbl="parChTrans1D3" presStyleIdx="5" presStyleCnt="7"/>
      <dgm:spPr/>
      <dgm:t>
        <a:bodyPr/>
        <a:lstStyle/>
        <a:p>
          <a:endParaRPr lang="en-US"/>
        </a:p>
      </dgm:t>
    </dgm:pt>
    <dgm:pt modelId="{AD777B12-78D8-43FF-9199-5D0C916ADCDC}" type="pres">
      <dgm:prSet presAssocID="{641E77DC-5FCD-4530-AEB3-64503B5AC629}" presName="hierRoot3" presStyleCnt="0"/>
      <dgm:spPr/>
    </dgm:pt>
    <dgm:pt modelId="{72626824-9011-49A4-958C-3F15F65D8DAA}" type="pres">
      <dgm:prSet presAssocID="{641E77DC-5FCD-4530-AEB3-64503B5AC629}" presName="composite3" presStyleCnt="0"/>
      <dgm:spPr/>
    </dgm:pt>
    <dgm:pt modelId="{AA3B44CE-DEDF-4C9F-9155-AEBC00E27F80}" type="pres">
      <dgm:prSet presAssocID="{641E77DC-5FCD-4530-AEB3-64503B5AC629}" presName="background3" presStyleLbl="node3" presStyleIdx="5" presStyleCnt="7"/>
      <dgm:spPr/>
    </dgm:pt>
    <dgm:pt modelId="{392B961A-A36E-4110-B24A-19A90F679C2C}" type="pres">
      <dgm:prSet presAssocID="{641E77DC-5FCD-4530-AEB3-64503B5AC629}" presName="text3" presStyleLbl="fgAcc3" presStyleIdx="5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DFD97-2C4E-47DD-8FA9-8FCF9341C631}" type="pres">
      <dgm:prSet presAssocID="{641E77DC-5FCD-4530-AEB3-64503B5AC629}" presName="hierChild4" presStyleCnt="0"/>
      <dgm:spPr/>
    </dgm:pt>
    <dgm:pt modelId="{59CB88BE-078E-49F3-A904-04788B2ACAE8}" type="pres">
      <dgm:prSet presAssocID="{DE218D87-CC76-4378-9353-D36912EB07AA}" presName="Name17" presStyleLbl="parChTrans1D3" presStyleIdx="6" presStyleCnt="7"/>
      <dgm:spPr/>
      <dgm:t>
        <a:bodyPr/>
        <a:lstStyle/>
        <a:p>
          <a:endParaRPr lang="en-US"/>
        </a:p>
      </dgm:t>
    </dgm:pt>
    <dgm:pt modelId="{EF199D59-959A-4F98-81C4-C1E36B30A898}" type="pres">
      <dgm:prSet presAssocID="{EA5DB669-8A57-40F0-89E7-160E193FAE07}" presName="hierRoot3" presStyleCnt="0"/>
      <dgm:spPr/>
    </dgm:pt>
    <dgm:pt modelId="{0E5F55BD-3561-4B4C-81EA-64CAF65A47B4}" type="pres">
      <dgm:prSet presAssocID="{EA5DB669-8A57-40F0-89E7-160E193FAE07}" presName="composite3" presStyleCnt="0"/>
      <dgm:spPr/>
    </dgm:pt>
    <dgm:pt modelId="{6D223520-F9FC-4835-861B-9A32FE69B105}" type="pres">
      <dgm:prSet presAssocID="{EA5DB669-8A57-40F0-89E7-160E193FAE07}" presName="background3" presStyleLbl="node3" presStyleIdx="6" presStyleCnt="7"/>
      <dgm:spPr/>
    </dgm:pt>
    <dgm:pt modelId="{74551D00-0B42-43FF-B0D8-24A1AF6A0804}" type="pres">
      <dgm:prSet presAssocID="{EA5DB669-8A57-40F0-89E7-160E193FAE07}" presName="text3" presStyleLbl="fgAcc3" presStyleIdx="6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2E81B-FC3A-4608-BD34-CE6323B16EF6}" type="pres">
      <dgm:prSet presAssocID="{EA5DB669-8A57-40F0-89E7-160E193FAE07}" presName="hierChild4" presStyleCnt="0"/>
      <dgm:spPr/>
    </dgm:pt>
  </dgm:ptLst>
  <dgm:cxnLst>
    <dgm:cxn modelId="{A07275E3-8645-4D1A-BBCB-12B21AD5E202}" type="presOf" srcId="{78ECCC7A-FE5A-4358-B40B-AB885B660308}" destId="{F04304DD-CFA3-4749-A2CD-92D0B9EC39D7}" srcOrd="0" destOrd="0" presId="urn:microsoft.com/office/officeart/2005/8/layout/hierarchy1"/>
    <dgm:cxn modelId="{0FF11834-319A-4C91-BF41-8064ECFDBA49}" type="presOf" srcId="{31D71B5C-BB62-4790-98AE-CAD0DE65A503}" destId="{51493A30-AB54-4AC4-AEE5-E6E961513D4B}" srcOrd="0" destOrd="0" presId="urn:microsoft.com/office/officeart/2005/8/layout/hierarchy1"/>
    <dgm:cxn modelId="{4DE7809D-DF08-4528-8C2B-C5641402CC24}" srcId="{A4569257-19C7-45B0-96E4-4D4BD9848D0E}" destId="{57C45144-9780-4FE0-8DE9-7A7F5CE748A0}" srcOrd="4" destOrd="0" parTransId="{5BAC5824-C208-441D-9596-1D14851A9983}" sibTransId="{7B28F076-E41C-448C-86E5-7549ABD81FBE}"/>
    <dgm:cxn modelId="{2D6C68DA-5E01-4FD4-AD0D-9E9CED3DA277}" type="presOf" srcId="{1E14E060-5ED4-446D-8204-1E7F9165A805}" destId="{D08FE5E3-4619-4FF4-821F-AB985D6B5F62}" srcOrd="0" destOrd="0" presId="urn:microsoft.com/office/officeart/2005/8/layout/hierarchy1"/>
    <dgm:cxn modelId="{0F972E17-7A64-4584-AEA0-671D868181FB}" type="presOf" srcId="{EA5DB669-8A57-40F0-89E7-160E193FAE07}" destId="{74551D00-0B42-43FF-B0D8-24A1AF6A0804}" srcOrd="0" destOrd="0" presId="urn:microsoft.com/office/officeart/2005/8/layout/hierarchy1"/>
    <dgm:cxn modelId="{A8ED5882-F448-4A7B-8DAB-029F59A6E733}" srcId="{A4569257-19C7-45B0-96E4-4D4BD9848D0E}" destId="{31D71B5C-BB62-4790-98AE-CAD0DE65A503}" srcOrd="2" destOrd="0" parTransId="{450E984A-8DF6-483C-ABD2-932A2C0B83D4}" sibTransId="{4F15543B-5B95-4A14-99A9-973A6D4124DD}"/>
    <dgm:cxn modelId="{55DECFBE-0937-4C29-B409-5FF0D86C13B4}" srcId="{A4569257-19C7-45B0-96E4-4D4BD9848D0E}" destId="{363F875C-0D73-4A31-821D-64B0ED3B8AFA}" srcOrd="0" destOrd="0" parTransId="{D24B53E5-BCDF-4E95-9EE4-3F54C9F28417}" sibTransId="{921DA29A-37AA-48D5-A076-D638A10F7C99}"/>
    <dgm:cxn modelId="{AAC442AD-D006-4BBD-9B8C-6011D8155FB3}" type="presOf" srcId="{57C45144-9780-4FE0-8DE9-7A7F5CE748A0}" destId="{6FCA26B3-D051-46F5-8E50-488CBB507081}" srcOrd="0" destOrd="0" presId="urn:microsoft.com/office/officeart/2005/8/layout/hierarchy1"/>
    <dgm:cxn modelId="{6B64B179-ADFE-4028-AAF8-D691124D7899}" type="presOf" srcId="{9C73FF64-7C7C-4C48-B4F7-F315E5738D50}" destId="{C80E4FBF-A0DA-452F-B58C-5FC322D7501C}" srcOrd="0" destOrd="0" presId="urn:microsoft.com/office/officeart/2005/8/layout/hierarchy1"/>
    <dgm:cxn modelId="{CED647A6-37D4-4CAB-9D92-B21B355C355F}" type="presOf" srcId="{9CFF14F9-A26C-4315-9A7F-8A51BB46FAF8}" destId="{421BDCBB-6D70-4C3E-A1B2-A8EC1C666231}" srcOrd="0" destOrd="0" presId="urn:microsoft.com/office/officeart/2005/8/layout/hierarchy1"/>
    <dgm:cxn modelId="{68CDF85F-7633-482E-AC83-69947502F55A}" srcId="{78ECCC7A-FE5A-4358-B40B-AB885B660308}" destId="{8106F185-1F80-4F4A-BDC4-D5D586970335}" srcOrd="1" destOrd="0" parTransId="{9C73FF64-7C7C-4C48-B4F7-F315E5738D50}" sibTransId="{3AB028E4-B76D-48C7-8E81-DB8C994B1ECC}"/>
    <dgm:cxn modelId="{62D50642-3EAC-4FC3-9863-9A5E30B85569}" type="presOf" srcId="{450E984A-8DF6-483C-ABD2-932A2C0B83D4}" destId="{D7848EDE-43ED-4E70-8759-0BD0C683F143}" srcOrd="0" destOrd="0" presId="urn:microsoft.com/office/officeart/2005/8/layout/hierarchy1"/>
    <dgm:cxn modelId="{4FF71239-E5F0-4969-A316-DCAC440F3000}" type="presOf" srcId="{363F875C-0D73-4A31-821D-64B0ED3B8AFA}" destId="{02063FDD-1D85-4CAA-970D-8FF7AC1961A5}" srcOrd="0" destOrd="0" presId="urn:microsoft.com/office/officeart/2005/8/layout/hierarchy1"/>
    <dgm:cxn modelId="{C57E96A2-4DF2-4610-9066-0074D2ADDBD4}" type="presOf" srcId="{A4569257-19C7-45B0-96E4-4D4BD9848D0E}" destId="{5DCDA7FE-5BA4-4C7D-94F4-429A23EA836A}" srcOrd="0" destOrd="0" presId="urn:microsoft.com/office/officeart/2005/8/layout/hierarchy1"/>
    <dgm:cxn modelId="{6536509A-2243-4FC7-ABC1-48EB88C13132}" type="presOf" srcId="{641E77DC-5FCD-4530-AEB3-64503B5AC629}" destId="{392B961A-A36E-4110-B24A-19A90F679C2C}" srcOrd="0" destOrd="0" presId="urn:microsoft.com/office/officeart/2005/8/layout/hierarchy1"/>
    <dgm:cxn modelId="{DC533DA0-3842-48FA-980A-C16BA621EC15}" type="presOf" srcId="{90C94DEA-9028-4F61-9152-18DF021B4A3A}" destId="{B311E9FC-819C-41E8-8E40-B448C8449738}" srcOrd="0" destOrd="0" presId="urn:microsoft.com/office/officeart/2005/8/layout/hierarchy1"/>
    <dgm:cxn modelId="{27BAD147-7442-497A-AE0B-A1511C9DAAFE}" type="presOf" srcId="{DE218D87-CC76-4378-9353-D36912EB07AA}" destId="{59CB88BE-078E-49F3-A904-04788B2ACAE8}" srcOrd="0" destOrd="0" presId="urn:microsoft.com/office/officeart/2005/8/layout/hierarchy1"/>
    <dgm:cxn modelId="{97589B91-2AE5-4550-BECD-FFFD4B63DF20}" type="presOf" srcId="{DDFC5171-0CCE-4DA5-BA73-EDB6384BCB0C}" destId="{A9F7C1E2-37DF-4D0E-ADA4-CAAF4E39FE1E}" srcOrd="0" destOrd="0" presId="urn:microsoft.com/office/officeart/2005/8/layout/hierarchy1"/>
    <dgm:cxn modelId="{13D0AFAF-EEF1-4231-B1A7-E0ABD63814F4}" srcId="{78ECCC7A-FE5A-4358-B40B-AB885B660308}" destId="{27FF3E82-97B8-4D21-9509-9E26A7422365}" srcOrd="0" destOrd="0" parTransId="{1E14E060-5ED4-446D-8204-1E7F9165A805}" sibTransId="{24ABDA15-3189-4AC7-98D8-0ED06220EAC7}"/>
    <dgm:cxn modelId="{EA98FE46-28C1-4847-A244-05CE00E94705}" type="presOf" srcId="{8106F185-1F80-4F4A-BDC4-D5D586970335}" destId="{0503F0CA-1D60-4DA0-B90E-B6E6AF7A0D6E}" srcOrd="0" destOrd="0" presId="urn:microsoft.com/office/officeart/2005/8/layout/hierarchy1"/>
    <dgm:cxn modelId="{274D775E-4781-4357-BD1F-E6D6E8354D69}" srcId="{7EC3C5B8-E909-4A73-B148-0F26BC1218AE}" destId="{78ECCC7A-FE5A-4358-B40B-AB885B660308}" srcOrd="0" destOrd="0" parTransId="{B468E174-F5C9-4538-B664-BC4C8B71B7FA}" sibTransId="{2D4BE309-88C4-4C61-BE52-CCA3476EE8AD}"/>
    <dgm:cxn modelId="{B0F2E7A1-7E56-489B-AF95-A9D87912BE53}" type="presOf" srcId="{5BAC5824-C208-441D-9596-1D14851A9983}" destId="{35BE661A-EF3E-46E0-AD3F-88D3CC962241}" srcOrd="0" destOrd="0" presId="urn:microsoft.com/office/officeart/2005/8/layout/hierarchy1"/>
    <dgm:cxn modelId="{9696E1E4-AF58-42D8-A961-521F130D034F}" type="presOf" srcId="{7EC3C5B8-E909-4A73-B148-0F26BC1218AE}" destId="{8E19978D-927A-4360-A7DE-88660692FB5D}" srcOrd="0" destOrd="0" presId="urn:microsoft.com/office/officeart/2005/8/layout/hierarchy1"/>
    <dgm:cxn modelId="{88DE1325-EF9F-4198-B01F-FA8621CD49C9}" type="presOf" srcId="{D24B53E5-BCDF-4E95-9EE4-3F54C9F28417}" destId="{47CF42A9-C5ED-4A41-88FD-8D5C0B7FF511}" srcOrd="0" destOrd="0" presId="urn:microsoft.com/office/officeart/2005/8/layout/hierarchy1"/>
    <dgm:cxn modelId="{EC267852-1FBE-48DB-BB4F-3DAC114DED1B}" type="presOf" srcId="{9726D24F-03E1-402D-AE88-5CE73C95133B}" destId="{D8221547-CED4-4060-82CF-9A08449447C7}" srcOrd="0" destOrd="0" presId="urn:microsoft.com/office/officeart/2005/8/layout/hierarchy1"/>
    <dgm:cxn modelId="{A119DDBD-7600-44B9-8B48-786D35489CA1}" type="presOf" srcId="{27FF3E82-97B8-4D21-9509-9E26A7422365}" destId="{3FDC4344-7FAA-47BB-B88F-DC25429F7C90}" srcOrd="0" destOrd="0" presId="urn:microsoft.com/office/officeart/2005/8/layout/hierarchy1"/>
    <dgm:cxn modelId="{96A644F3-BFA7-448B-BDFB-A7BD5CB2AEE8}" type="presOf" srcId="{046A67ED-56D1-4E5E-8BE4-A8668377E2D9}" destId="{07B2B193-60BB-4B51-864F-8F782014F1E0}" srcOrd="0" destOrd="0" presId="urn:microsoft.com/office/officeart/2005/8/layout/hierarchy1"/>
    <dgm:cxn modelId="{DE3017B1-9197-4B49-A6A6-C9AAE89176F7}" type="presOf" srcId="{0EBC0AEA-CD5D-4083-91CE-4A04E964974E}" destId="{243195FF-7747-466D-8F4C-EC47ADF0DB46}" srcOrd="0" destOrd="0" presId="urn:microsoft.com/office/officeart/2005/8/layout/hierarchy1"/>
    <dgm:cxn modelId="{40C111F7-9F75-4839-8998-8972B3F31CF8}" srcId="{A4569257-19C7-45B0-96E4-4D4BD9848D0E}" destId="{EA5DB669-8A57-40F0-89E7-160E193FAE07}" srcOrd="6" destOrd="0" parTransId="{DE218D87-CC76-4378-9353-D36912EB07AA}" sibTransId="{1FA90C77-7A36-4519-939B-63B7BA3A5610}"/>
    <dgm:cxn modelId="{1753E1DB-4DC8-4353-9905-A08B142F41F3}" srcId="{A4569257-19C7-45B0-96E4-4D4BD9848D0E}" destId="{DDFC5171-0CCE-4DA5-BA73-EDB6384BCB0C}" srcOrd="3" destOrd="0" parTransId="{90C94DEA-9028-4F61-9152-18DF021B4A3A}" sibTransId="{F59C6B5E-FD5A-4237-9F7B-2012C8A0FC06}"/>
    <dgm:cxn modelId="{4506A30E-9C83-46F2-B6A6-3673F4EC14A9}" srcId="{A4569257-19C7-45B0-96E4-4D4BD9848D0E}" destId="{641E77DC-5FCD-4530-AEB3-64503B5AC629}" srcOrd="5" destOrd="0" parTransId="{046A67ED-56D1-4E5E-8BE4-A8668377E2D9}" sibTransId="{B5E9C8D9-CB37-4EDC-8424-889D66AC7921}"/>
    <dgm:cxn modelId="{C3D6EDD7-B595-49ED-B380-06FC382ED206}" srcId="{A4569257-19C7-45B0-96E4-4D4BD9848D0E}" destId="{9726D24F-03E1-402D-AE88-5CE73C95133B}" srcOrd="1" destOrd="0" parTransId="{0EBC0AEA-CD5D-4083-91CE-4A04E964974E}" sibTransId="{33CCD7AA-A375-46A7-AF99-5AF5008C1E36}"/>
    <dgm:cxn modelId="{8F22B077-E2B3-480F-AE8C-11C1D8B1EEDF}" srcId="{78ECCC7A-FE5A-4358-B40B-AB885B660308}" destId="{A4569257-19C7-45B0-96E4-4D4BD9848D0E}" srcOrd="2" destOrd="0" parTransId="{9CFF14F9-A26C-4315-9A7F-8A51BB46FAF8}" sibTransId="{0D1E00E7-3906-4835-A3EB-63876DBFC65B}"/>
    <dgm:cxn modelId="{7AC802EB-EB46-4B99-A88D-4C003B72055E}" type="presParOf" srcId="{8E19978D-927A-4360-A7DE-88660692FB5D}" destId="{E3C571F8-9633-4F9A-BCC9-8E28B82CB522}" srcOrd="0" destOrd="0" presId="urn:microsoft.com/office/officeart/2005/8/layout/hierarchy1"/>
    <dgm:cxn modelId="{24162F5F-D590-451E-A5B0-3C2A45B67006}" type="presParOf" srcId="{E3C571F8-9633-4F9A-BCC9-8E28B82CB522}" destId="{B3D4B89B-1B22-4B9C-8DFD-C42CDEBF1162}" srcOrd="0" destOrd="0" presId="urn:microsoft.com/office/officeart/2005/8/layout/hierarchy1"/>
    <dgm:cxn modelId="{5581CA20-4DD0-490D-ABE9-02712CD6BB68}" type="presParOf" srcId="{B3D4B89B-1B22-4B9C-8DFD-C42CDEBF1162}" destId="{513311A5-059D-43C8-BAA2-023E21255530}" srcOrd="0" destOrd="0" presId="urn:microsoft.com/office/officeart/2005/8/layout/hierarchy1"/>
    <dgm:cxn modelId="{215367A1-5D61-4FA6-83B5-703BBA7A757B}" type="presParOf" srcId="{B3D4B89B-1B22-4B9C-8DFD-C42CDEBF1162}" destId="{F04304DD-CFA3-4749-A2CD-92D0B9EC39D7}" srcOrd="1" destOrd="0" presId="urn:microsoft.com/office/officeart/2005/8/layout/hierarchy1"/>
    <dgm:cxn modelId="{91AC5761-A7F8-4540-86F1-9C4E3A27935E}" type="presParOf" srcId="{E3C571F8-9633-4F9A-BCC9-8E28B82CB522}" destId="{89BF087E-B446-4067-A459-831B579E9768}" srcOrd="1" destOrd="0" presId="urn:microsoft.com/office/officeart/2005/8/layout/hierarchy1"/>
    <dgm:cxn modelId="{D723E518-ACD1-43A5-8CE7-9D6CE7653A7C}" type="presParOf" srcId="{89BF087E-B446-4067-A459-831B579E9768}" destId="{D08FE5E3-4619-4FF4-821F-AB985D6B5F62}" srcOrd="0" destOrd="0" presId="urn:microsoft.com/office/officeart/2005/8/layout/hierarchy1"/>
    <dgm:cxn modelId="{3872A197-2300-4286-B9EE-948836AC4E2D}" type="presParOf" srcId="{89BF087E-B446-4067-A459-831B579E9768}" destId="{627B6A1D-2F2E-49A4-96CC-DAAA32C2C106}" srcOrd="1" destOrd="0" presId="urn:microsoft.com/office/officeart/2005/8/layout/hierarchy1"/>
    <dgm:cxn modelId="{9DDD026F-3B66-4C23-ACDD-F6BF2859A248}" type="presParOf" srcId="{627B6A1D-2F2E-49A4-96CC-DAAA32C2C106}" destId="{DC378ECC-D63A-4B8B-BAED-3BEFBCE227B4}" srcOrd="0" destOrd="0" presId="urn:microsoft.com/office/officeart/2005/8/layout/hierarchy1"/>
    <dgm:cxn modelId="{1F109E12-6A3D-4863-A78B-F14BE90EABC7}" type="presParOf" srcId="{DC378ECC-D63A-4B8B-BAED-3BEFBCE227B4}" destId="{C22E4623-85CE-488A-B811-F5E52FA4C3BF}" srcOrd="0" destOrd="0" presId="urn:microsoft.com/office/officeart/2005/8/layout/hierarchy1"/>
    <dgm:cxn modelId="{4EABF6CC-D789-4620-9E7E-29160AFE03A9}" type="presParOf" srcId="{DC378ECC-D63A-4B8B-BAED-3BEFBCE227B4}" destId="{3FDC4344-7FAA-47BB-B88F-DC25429F7C90}" srcOrd="1" destOrd="0" presId="urn:microsoft.com/office/officeart/2005/8/layout/hierarchy1"/>
    <dgm:cxn modelId="{2A88C828-DB33-4317-AC54-D8E5D2FE9155}" type="presParOf" srcId="{627B6A1D-2F2E-49A4-96CC-DAAA32C2C106}" destId="{88B3EC8F-3920-43EC-908F-038ADD8DCA04}" srcOrd="1" destOrd="0" presId="urn:microsoft.com/office/officeart/2005/8/layout/hierarchy1"/>
    <dgm:cxn modelId="{011F7E48-3247-4810-81BB-2122D8FD6EC5}" type="presParOf" srcId="{89BF087E-B446-4067-A459-831B579E9768}" destId="{C80E4FBF-A0DA-452F-B58C-5FC322D7501C}" srcOrd="2" destOrd="0" presId="urn:microsoft.com/office/officeart/2005/8/layout/hierarchy1"/>
    <dgm:cxn modelId="{22981D0E-3E6F-4BDE-B4EE-D3A6F5C38852}" type="presParOf" srcId="{89BF087E-B446-4067-A459-831B579E9768}" destId="{B4AC7EC2-8E1F-4F72-AE30-3957AAE4DD96}" srcOrd="3" destOrd="0" presId="urn:microsoft.com/office/officeart/2005/8/layout/hierarchy1"/>
    <dgm:cxn modelId="{44389A24-E12C-4DBB-98BC-18DBC3296942}" type="presParOf" srcId="{B4AC7EC2-8E1F-4F72-AE30-3957AAE4DD96}" destId="{96654029-E61D-4258-B500-F1CB222B837D}" srcOrd="0" destOrd="0" presId="urn:microsoft.com/office/officeart/2005/8/layout/hierarchy1"/>
    <dgm:cxn modelId="{9F073D45-4277-4B0A-8D00-6EBB0FE134F1}" type="presParOf" srcId="{96654029-E61D-4258-B500-F1CB222B837D}" destId="{6CE676E0-9972-4031-9F0E-64E954B1BA05}" srcOrd="0" destOrd="0" presId="urn:microsoft.com/office/officeart/2005/8/layout/hierarchy1"/>
    <dgm:cxn modelId="{8E410511-F27E-4B5E-8756-C37A206CB309}" type="presParOf" srcId="{96654029-E61D-4258-B500-F1CB222B837D}" destId="{0503F0CA-1D60-4DA0-B90E-B6E6AF7A0D6E}" srcOrd="1" destOrd="0" presId="urn:microsoft.com/office/officeart/2005/8/layout/hierarchy1"/>
    <dgm:cxn modelId="{A7902E98-1369-45E3-A683-BDD34E587CE6}" type="presParOf" srcId="{B4AC7EC2-8E1F-4F72-AE30-3957AAE4DD96}" destId="{B08392E1-7580-4D9A-B7B7-2FEE45D2E7C8}" srcOrd="1" destOrd="0" presId="urn:microsoft.com/office/officeart/2005/8/layout/hierarchy1"/>
    <dgm:cxn modelId="{E718A184-5108-4CED-AB63-D63FBEDA198E}" type="presParOf" srcId="{89BF087E-B446-4067-A459-831B579E9768}" destId="{421BDCBB-6D70-4C3E-A1B2-A8EC1C666231}" srcOrd="4" destOrd="0" presId="urn:microsoft.com/office/officeart/2005/8/layout/hierarchy1"/>
    <dgm:cxn modelId="{120EAC5A-A4B1-4C97-B4A4-BB6A63641B15}" type="presParOf" srcId="{89BF087E-B446-4067-A459-831B579E9768}" destId="{E1936CBC-8EF0-4DD0-B2D9-9C58154D6C9F}" srcOrd="5" destOrd="0" presId="urn:microsoft.com/office/officeart/2005/8/layout/hierarchy1"/>
    <dgm:cxn modelId="{A966E1AF-BDC8-4EDF-BF32-DBB6978BB923}" type="presParOf" srcId="{E1936CBC-8EF0-4DD0-B2D9-9C58154D6C9F}" destId="{6B0A70F8-0A58-4D8A-BDFE-48B66A61F701}" srcOrd="0" destOrd="0" presId="urn:microsoft.com/office/officeart/2005/8/layout/hierarchy1"/>
    <dgm:cxn modelId="{87E1E530-D131-4E8E-BD05-90E22AFFC7A4}" type="presParOf" srcId="{6B0A70F8-0A58-4D8A-BDFE-48B66A61F701}" destId="{B633A594-A35F-4E0A-ACD8-2C9847D0FA04}" srcOrd="0" destOrd="0" presId="urn:microsoft.com/office/officeart/2005/8/layout/hierarchy1"/>
    <dgm:cxn modelId="{D0590DA6-E84A-4C65-B75D-832C2EA86C94}" type="presParOf" srcId="{6B0A70F8-0A58-4D8A-BDFE-48B66A61F701}" destId="{5DCDA7FE-5BA4-4C7D-94F4-429A23EA836A}" srcOrd="1" destOrd="0" presId="urn:microsoft.com/office/officeart/2005/8/layout/hierarchy1"/>
    <dgm:cxn modelId="{A337529C-ADEC-4090-9865-39ECA85311C6}" type="presParOf" srcId="{E1936CBC-8EF0-4DD0-B2D9-9C58154D6C9F}" destId="{D934B27F-13E5-4084-BF9D-B31DB2FC4194}" srcOrd="1" destOrd="0" presId="urn:microsoft.com/office/officeart/2005/8/layout/hierarchy1"/>
    <dgm:cxn modelId="{2F323141-83AF-4C35-A65A-D55DBF682AF0}" type="presParOf" srcId="{D934B27F-13E5-4084-BF9D-B31DB2FC4194}" destId="{47CF42A9-C5ED-4A41-88FD-8D5C0B7FF511}" srcOrd="0" destOrd="0" presId="urn:microsoft.com/office/officeart/2005/8/layout/hierarchy1"/>
    <dgm:cxn modelId="{35994F8C-F7BB-4B92-8B45-68524692D0E0}" type="presParOf" srcId="{D934B27F-13E5-4084-BF9D-B31DB2FC4194}" destId="{3ECCF3A2-8B4D-42CE-AE5A-CF2C996783FE}" srcOrd="1" destOrd="0" presId="urn:microsoft.com/office/officeart/2005/8/layout/hierarchy1"/>
    <dgm:cxn modelId="{2A338FBA-AD8E-42B1-A710-F2E8C3C6F8B5}" type="presParOf" srcId="{3ECCF3A2-8B4D-42CE-AE5A-CF2C996783FE}" destId="{CF2412B3-06AF-4E80-AF9E-8538C372107F}" srcOrd="0" destOrd="0" presId="urn:microsoft.com/office/officeart/2005/8/layout/hierarchy1"/>
    <dgm:cxn modelId="{0B517411-49B8-4CEC-948F-126972A4AA6D}" type="presParOf" srcId="{CF2412B3-06AF-4E80-AF9E-8538C372107F}" destId="{C158D55B-294F-4E2C-B28B-75FE4E054F79}" srcOrd="0" destOrd="0" presId="urn:microsoft.com/office/officeart/2005/8/layout/hierarchy1"/>
    <dgm:cxn modelId="{FEF2BC47-7A89-42CE-B810-F51A6B7645C4}" type="presParOf" srcId="{CF2412B3-06AF-4E80-AF9E-8538C372107F}" destId="{02063FDD-1D85-4CAA-970D-8FF7AC1961A5}" srcOrd="1" destOrd="0" presId="urn:microsoft.com/office/officeart/2005/8/layout/hierarchy1"/>
    <dgm:cxn modelId="{E3E5138C-F160-4197-BE4C-6092553C7706}" type="presParOf" srcId="{3ECCF3A2-8B4D-42CE-AE5A-CF2C996783FE}" destId="{9D5DEC32-098B-4F6D-8786-8DF4709C1433}" srcOrd="1" destOrd="0" presId="urn:microsoft.com/office/officeart/2005/8/layout/hierarchy1"/>
    <dgm:cxn modelId="{7BC044B0-4A9C-4C62-ABC3-E4AC1B6F0209}" type="presParOf" srcId="{D934B27F-13E5-4084-BF9D-B31DB2FC4194}" destId="{243195FF-7747-466D-8F4C-EC47ADF0DB46}" srcOrd="2" destOrd="0" presId="urn:microsoft.com/office/officeart/2005/8/layout/hierarchy1"/>
    <dgm:cxn modelId="{E9E8270B-FF87-4E54-84A7-A0FE240E9D46}" type="presParOf" srcId="{D934B27F-13E5-4084-BF9D-B31DB2FC4194}" destId="{8710EFDD-DE89-493A-AAE0-9A7E9820010F}" srcOrd="3" destOrd="0" presId="urn:microsoft.com/office/officeart/2005/8/layout/hierarchy1"/>
    <dgm:cxn modelId="{B2171F1C-31BD-4D33-8721-01E4551C8E7A}" type="presParOf" srcId="{8710EFDD-DE89-493A-AAE0-9A7E9820010F}" destId="{4AB5E410-4A38-496D-A01E-DE25774E7E62}" srcOrd="0" destOrd="0" presId="urn:microsoft.com/office/officeart/2005/8/layout/hierarchy1"/>
    <dgm:cxn modelId="{74086EF1-FBBD-4B5F-A54C-287F28D155BF}" type="presParOf" srcId="{4AB5E410-4A38-496D-A01E-DE25774E7E62}" destId="{DAFF5108-4869-4A2F-B1EF-2A0A95DE258E}" srcOrd="0" destOrd="0" presId="urn:microsoft.com/office/officeart/2005/8/layout/hierarchy1"/>
    <dgm:cxn modelId="{6DE5C7EF-B2C2-4AF7-8A5E-91F5D789C3A3}" type="presParOf" srcId="{4AB5E410-4A38-496D-A01E-DE25774E7E62}" destId="{D8221547-CED4-4060-82CF-9A08449447C7}" srcOrd="1" destOrd="0" presId="urn:microsoft.com/office/officeart/2005/8/layout/hierarchy1"/>
    <dgm:cxn modelId="{EF68FDCC-A47E-4A3F-8791-4DE7F1BC2D0B}" type="presParOf" srcId="{8710EFDD-DE89-493A-AAE0-9A7E9820010F}" destId="{5FB2905D-3393-479D-AD37-3F7ABCF86092}" srcOrd="1" destOrd="0" presId="urn:microsoft.com/office/officeart/2005/8/layout/hierarchy1"/>
    <dgm:cxn modelId="{8D43C02B-870D-462D-835F-9A8F47A27611}" type="presParOf" srcId="{D934B27F-13E5-4084-BF9D-B31DB2FC4194}" destId="{D7848EDE-43ED-4E70-8759-0BD0C683F143}" srcOrd="4" destOrd="0" presId="urn:microsoft.com/office/officeart/2005/8/layout/hierarchy1"/>
    <dgm:cxn modelId="{1163D702-0322-457F-88E0-493F151104E6}" type="presParOf" srcId="{D934B27F-13E5-4084-BF9D-B31DB2FC4194}" destId="{7C3C5773-D0B3-4DBA-950E-D5BE29C2F6F4}" srcOrd="5" destOrd="0" presId="urn:microsoft.com/office/officeart/2005/8/layout/hierarchy1"/>
    <dgm:cxn modelId="{2ACF3BD7-6279-4F3C-A836-A7243CAC3B00}" type="presParOf" srcId="{7C3C5773-D0B3-4DBA-950E-D5BE29C2F6F4}" destId="{675449C4-1B70-476E-BD00-967B2759D0FC}" srcOrd="0" destOrd="0" presId="urn:microsoft.com/office/officeart/2005/8/layout/hierarchy1"/>
    <dgm:cxn modelId="{50B2964C-AA65-43F9-AFB8-3E662A522054}" type="presParOf" srcId="{675449C4-1B70-476E-BD00-967B2759D0FC}" destId="{2708110E-7BEC-4619-881D-5F673B8985FD}" srcOrd="0" destOrd="0" presId="urn:microsoft.com/office/officeart/2005/8/layout/hierarchy1"/>
    <dgm:cxn modelId="{32ABCD5A-B3EC-41E1-8449-8E1FFB9F90D8}" type="presParOf" srcId="{675449C4-1B70-476E-BD00-967B2759D0FC}" destId="{51493A30-AB54-4AC4-AEE5-E6E961513D4B}" srcOrd="1" destOrd="0" presId="urn:microsoft.com/office/officeart/2005/8/layout/hierarchy1"/>
    <dgm:cxn modelId="{7C47666F-CDF0-4942-8FDB-A7AA876022F0}" type="presParOf" srcId="{7C3C5773-D0B3-4DBA-950E-D5BE29C2F6F4}" destId="{909798B1-C50C-48B3-9783-967E3C319165}" srcOrd="1" destOrd="0" presId="urn:microsoft.com/office/officeart/2005/8/layout/hierarchy1"/>
    <dgm:cxn modelId="{07654C0E-6771-436A-9CF7-935A4F181FA1}" type="presParOf" srcId="{D934B27F-13E5-4084-BF9D-B31DB2FC4194}" destId="{B311E9FC-819C-41E8-8E40-B448C8449738}" srcOrd="6" destOrd="0" presId="urn:microsoft.com/office/officeart/2005/8/layout/hierarchy1"/>
    <dgm:cxn modelId="{4775A1D5-DB07-48BE-A84E-1FDD18828303}" type="presParOf" srcId="{D934B27F-13E5-4084-BF9D-B31DB2FC4194}" destId="{77B95BC2-A619-4D18-9CB1-3BF0CFAA7924}" srcOrd="7" destOrd="0" presId="urn:microsoft.com/office/officeart/2005/8/layout/hierarchy1"/>
    <dgm:cxn modelId="{EA0F25F2-8373-415C-9784-FB21621805EB}" type="presParOf" srcId="{77B95BC2-A619-4D18-9CB1-3BF0CFAA7924}" destId="{45542FD0-761E-4EF7-9031-199AE1626E15}" srcOrd="0" destOrd="0" presId="urn:microsoft.com/office/officeart/2005/8/layout/hierarchy1"/>
    <dgm:cxn modelId="{024C37D1-0CF0-4300-8A73-1C8C6F45AA7A}" type="presParOf" srcId="{45542FD0-761E-4EF7-9031-199AE1626E15}" destId="{9753EB5C-8CFD-4935-A5BD-CCD7D909F2EC}" srcOrd="0" destOrd="0" presId="urn:microsoft.com/office/officeart/2005/8/layout/hierarchy1"/>
    <dgm:cxn modelId="{3B88A38F-D44A-40E2-8542-99F4CC1E1C96}" type="presParOf" srcId="{45542FD0-761E-4EF7-9031-199AE1626E15}" destId="{A9F7C1E2-37DF-4D0E-ADA4-CAAF4E39FE1E}" srcOrd="1" destOrd="0" presId="urn:microsoft.com/office/officeart/2005/8/layout/hierarchy1"/>
    <dgm:cxn modelId="{D80E77B4-6E3E-4338-A35A-85329829E488}" type="presParOf" srcId="{77B95BC2-A619-4D18-9CB1-3BF0CFAA7924}" destId="{2F6625CA-6BF6-4CC4-9366-46509DB9DBE6}" srcOrd="1" destOrd="0" presId="urn:microsoft.com/office/officeart/2005/8/layout/hierarchy1"/>
    <dgm:cxn modelId="{6F4C0F8A-5246-4BEC-9AC7-B2AC611DDD60}" type="presParOf" srcId="{D934B27F-13E5-4084-BF9D-B31DB2FC4194}" destId="{35BE661A-EF3E-46E0-AD3F-88D3CC962241}" srcOrd="8" destOrd="0" presId="urn:microsoft.com/office/officeart/2005/8/layout/hierarchy1"/>
    <dgm:cxn modelId="{3B2F8953-72B6-4A9D-B86D-33883488D6E6}" type="presParOf" srcId="{D934B27F-13E5-4084-BF9D-B31DB2FC4194}" destId="{06E123A1-0FD1-4278-92D2-EC5EA464597A}" srcOrd="9" destOrd="0" presId="urn:microsoft.com/office/officeart/2005/8/layout/hierarchy1"/>
    <dgm:cxn modelId="{4A30B1BA-47EE-4DC2-ABDC-A575EDF7A06E}" type="presParOf" srcId="{06E123A1-0FD1-4278-92D2-EC5EA464597A}" destId="{9C0C5477-83C4-4667-8F5B-135FA16066C3}" srcOrd="0" destOrd="0" presId="urn:microsoft.com/office/officeart/2005/8/layout/hierarchy1"/>
    <dgm:cxn modelId="{EAF7DA4F-1EBD-4EDC-954B-E924DF9D087B}" type="presParOf" srcId="{9C0C5477-83C4-4667-8F5B-135FA16066C3}" destId="{BAC6DE32-A293-4446-8AB9-787B63FD8E40}" srcOrd="0" destOrd="0" presId="urn:microsoft.com/office/officeart/2005/8/layout/hierarchy1"/>
    <dgm:cxn modelId="{A81534C4-79C8-4DAC-B21C-DFCCE1C99B62}" type="presParOf" srcId="{9C0C5477-83C4-4667-8F5B-135FA16066C3}" destId="{6FCA26B3-D051-46F5-8E50-488CBB507081}" srcOrd="1" destOrd="0" presId="urn:microsoft.com/office/officeart/2005/8/layout/hierarchy1"/>
    <dgm:cxn modelId="{94639C92-331C-49EE-A93D-76F1831CAFD8}" type="presParOf" srcId="{06E123A1-0FD1-4278-92D2-EC5EA464597A}" destId="{CABC3753-D96A-4270-B065-CEBC859154E8}" srcOrd="1" destOrd="0" presId="urn:microsoft.com/office/officeart/2005/8/layout/hierarchy1"/>
    <dgm:cxn modelId="{4FC3F82D-93EA-419F-9249-4BBC8234E040}" type="presParOf" srcId="{D934B27F-13E5-4084-BF9D-B31DB2FC4194}" destId="{07B2B193-60BB-4B51-864F-8F782014F1E0}" srcOrd="10" destOrd="0" presId="urn:microsoft.com/office/officeart/2005/8/layout/hierarchy1"/>
    <dgm:cxn modelId="{2F720112-9652-4837-A251-716722CC7991}" type="presParOf" srcId="{D934B27F-13E5-4084-BF9D-B31DB2FC4194}" destId="{AD777B12-78D8-43FF-9199-5D0C916ADCDC}" srcOrd="11" destOrd="0" presId="urn:microsoft.com/office/officeart/2005/8/layout/hierarchy1"/>
    <dgm:cxn modelId="{8F842A28-5E40-4803-AFF0-4040A37E9101}" type="presParOf" srcId="{AD777B12-78D8-43FF-9199-5D0C916ADCDC}" destId="{72626824-9011-49A4-958C-3F15F65D8DAA}" srcOrd="0" destOrd="0" presId="urn:microsoft.com/office/officeart/2005/8/layout/hierarchy1"/>
    <dgm:cxn modelId="{A1325626-31E2-4647-9CE8-37027F39B8EF}" type="presParOf" srcId="{72626824-9011-49A4-958C-3F15F65D8DAA}" destId="{AA3B44CE-DEDF-4C9F-9155-AEBC00E27F80}" srcOrd="0" destOrd="0" presId="urn:microsoft.com/office/officeart/2005/8/layout/hierarchy1"/>
    <dgm:cxn modelId="{1DA777B8-B97B-425C-8D4C-380020C063E5}" type="presParOf" srcId="{72626824-9011-49A4-958C-3F15F65D8DAA}" destId="{392B961A-A36E-4110-B24A-19A90F679C2C}" srcOrd="1" destOrd="0" presId="urn:microsoft.com/office/officeart/2005/8/layout/hierarchy1"/>
    <dgm:cxn modelId="{0A9DAF7E-1885-496C-8179-8D4FCE483C0D}" type="presParOf" srcId="{AD777B12-78D8-43FF-9199-5D0C916ADCDC}" destId="{D7ADFD97-2C4E-47DD-8FA9-8FCF9341C631}" srcOrd="1" destOrd="0" presId="urn:microsoft.com/office/officeart/2005/8/layout/hierarchy1"/>
    <dgm:cxn modelId="{04C1218A-DC51-4B6B-A47B-ACA7AF603802}" type="presParOf" srcId="{D934B27F-13E5-4084-BF9D-B31DB2FC4194}" destId="{59CB88BE-078E-49F3-A904-04788B2ACAE8}" srcOrd="12" destOrd="0" presId="urn:microsoft.com/office/officeart/2005/8/layout/hierarchy1"/>
    <dgm:cxn modelId="{072DBABC-CD21-4C97-B297-A402B8547536}" type="presParOf" srcId="{D934B27F-13E5-4084-BF9D-B31DB2FC4194}" destId="{EF199D59-959A-4F98-81C4-C1E36B30A898}" srcOrd="13" destOrd="0" presId="urn:microsoft.com/office/officeart/2005/8/layout/hierarchy1"/>
    <dgm:cxn modelId="{2A8277F3-C09F-4181-B98F-4DC63F1D0206}" type="presParOf" srcId="{EF199D59-959A-4F98-81C4-C1E36B30A898}" destId="{0E5F55BD-3561-4B4C-81EA-64CAF65A47B4}" srcOrd="0" destOrd="0" presId="urn:microsoft.com/office/officeart/2005/8/layout/hierarchy1"/>
    <dgm:cxn modelId="{8D870FF6-4F5F-47FF-BA26-05AE3DB39EA8}" type="presParOf" srcId="{0E5F55BD-3561-4B4C-81EA-64CAF65A47B4}" destId="{6D223520-F9FC-4835-861B-9A32FE69B105}" srcOrd="0" destOrd="0" presId="urn:microsoft.com/office/officeart/2005/8/layout/hierarchy1"/>
    <dgm:cxn modelId="{27D8646A-A9A9-4EA1-8000-18349BD4036A}" type="presParOf" srcId="{0E5F55BD-3561-4B4C-81EA-64CAF65A47B4}" destId="{74551D00-0B42-43FF-B0D8-24A1AF6A0804}" srcOrd="1" destOrd="0" presId="urn:microsoft.com/office/officeart/2005/8/layout/hierarchy1"/>
    <dgm:cxn modelId="{D56301FF-CF7A-4CD8-A7DA-C3DDDEC4CE77}" type="presParOf" srcId="{EF199D59-959A-4F98-81C4-C1E36B30A898}" destId="{3D72E81B-FC3A-4608-BD34-CE6323B16EF6}" srcOrd="1" destOrd="0" presId="urn:microsoft.com/office/officeart/2005/8/layout/hierarchy1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377C04A-2504-48AB-9064-14BEC036A92C}" type="doc">
      <dgm:prSet loTypeId="urn:microsoft.com/office/officeart/2005/8/layout/lProcess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C5882C3-0924-4602-9046-87058D756987}">
      <dgm:prSet/>
      <dgm:spPr/>
      <dgm:t>
        <a:bodyPr/>
        <a:lstStyle/>
        <a:p>
          <a:pPr rtl="0"/>
          <a:r>
            <a:rPr lang="en-US" dirty="0" smtClean="0"/>
            <a:t>Regional Comprehensive Center</a:t>
          </a:r>
          <a:endParaRPr lang="en-US" dirty="0"/>
        </a:p>
      </dgm:t>
    </dgm:pt>
    <dgm:pt modelId="{10C520BB-2AFA-43E2-AC9A-3985B22D634F}" type="parTrans" cxnId="{AD4F14B9-BF55-4DAA-925A-B206C1C58BF5}">
      <dgm:prSet/>
      <dgm:spPr/>
      <dgm:t>
        <a:bodyPr/>
        <a:lstStyle/>
        <a:p>
          <a:endParaRPr lang="en-US"/>
        </a:p>
      </dgm:t>
    </dgm:pt>
    <dgm:pt modelId="{38BF3E28-EFA1-4E29-B8F2-47F2988B96F8}" type="sibTrans" cxnId="{AD4F14B9-BF55-4DAA-925A-B206C1C58BF5}">
      <dgm:prSet/>
      <dgm:spPr/>
      <dgm:t>
        <a:bodyPr/>
        <a:lstStyle/>
        <a:p>
          <a:endParaRPr lang="en-US"/>
        </a:p>
      </dgm:t>
    </dgm:pt>
    <dgm:pt modelId="{1236264A-82DA-4563-AA43-B8A5A2CF87B4}">
      <dgm:prSet/>
      <dgm:spPr/>
      <dgm:t>
        <a:bodyPr/>
        <a:lstStyle/>
        <a:p>
          <a:pPr rtl="0"/>
          <a:r>
            <a:rPr lang="en-US" dirty="0" smtClean="0"/>
            <a:t>Center on Innovation &amp; Improvement</a:t>
          </a:r>
          <a:endParaRPr lang="en-US" dirty="0"/>
        </a:p>
      </dgm:t>
    </dgm:pt>
    <dgm:pt modelId="{625BF211-FCFD-496E-AE42-626A3A7B0B31}" type="parTrans" cxnId="{ACD337B6-A2C8-4D7F-9291-C5A7B373717D}">
      <dgm:prSet/>
      <dgm:spPr/>
      <dgm:t>
        <a:bodyPr/>
        <a:lstStyle/>
        <a:p>
          <a:endParaRPr lang="en-US"/>
        </a:p>
      </dgm:t>
    </dgm:pt>
    <dgm:pt modelId="{7F966084-BF19-40FB-B978-366DC6E7C593}" type="sibTrans" cxnId="{ACD337B6-A2C8-4D7F-9291-C5A7B373717D}">
      <dgm:prSet/>
      <dgm:spPr/>
      <dgm:t>
        <a:bodyPr/>
        <a:lstStyle/>
        <a:p>
          <a:endParaRPr lang="en-US"/>
        </a:p>
      </dgm:t>
    </dgm:pt>
    <dgm:pt modelId="{CB74C7F5-CF51-46FB-B059-5DA94B9B6CB8}">
      <dgm:prSet/>
      <dgm:spPr/>
      <dgm:t>
        <a:bodyPr/>
        <a:lstStyle/>
        <a:p>
          <a:pPr rtl="0"/>
          <a:r>
            <a:rPr lang="en-US" dirty="0" smtClean="0"/>
            <a:t>Sam Redding</a:t>
          </a:r>
          <a:endParaRPr lang="en-US" dirty="0"/>
        </a:p>
      </dgm:t>
    </dgm:pt>
    <dgm:pt modelId="{5493B2ED-EA90-4B33-8835-15DA848EC4BC}" type="parTrans" cxnId="{9ACF7E1F-9A0F-4409-8DE1-C85AC8A629AA}">
      <dgm:prSet/>
      <dgm:spPr/>
      <dgm:t>
        <a:bodyPr/>
        <a:lstStyle/>
        <a:p>
          <a:endParaRPr lang="en-US"/>
        </a:p>
      </dgm:t>
    </dgm:pt>
    <dgm:pt modelId="{3F39DADA-1881-4AD4-9B32-2ADC18F7678E}" type="sibTrans" cxnId="{9ACF7E1F-9A0F-4409-8DE1-C85AC8A629AA}">
      <dgm:prSet/>
      <dgm:spPr/>
      <dgm:t>
        <a:bodyPr/>
        <a:lstStyle/>
        <a:p>
          <a:endParaRPr lang="en-US"/>
        </a:p>
      </dgm:t>
    </dgm:pt>
    <dgm:pt modelId="{A61BA3B7-3613-4AD7-9238-37A7CB67A66B}">
      <dgm:prSet/>
      <dgm:spPr/>
      <dgm:t>
        <a:bodyPr/>
        <a:lstStyle/>
        <a:p>
          <a:pPr rtl="0"/>
          <a:r>
            <a:rPr lang="en-US" u="sng" dirty="0" smtClean="0">
              <a:hlinkClick xmlns:r="http://schemas.openxmlformats.org/officeDocument/2006/relationships" r:id="rId1"/>
            </a:rPr>
            <a:t>sredding@centerii.org</a:t>
          </a:r>
          <a:r>
            <a:rPr lang="en-US" dirty="0" smtClean="0"/>
            <a:t> </a:t>
          </a:r>
          <a:endParaRPr lang="en-US" dirty="0"/>
        </a:p>
      </dgm:t>
    </dgm:pt>
    <dgm:pt modelId="{E74F6D2E-CB83-4ABF-87EC-6BEA18BA7AA9}" type="parTrans" cxnId="{67ADDCAB-BAAB-4253-8D5E-DA6C554BE5C1}">
      <dgm:prSet/>
      <dgm:spPr/>
      <dgm:t>
        <a:bodyPr/>
        <a:lstStyle/>
        <a:p>
          <a:endParaRPr lang="en-US"/>
        </a:p>
      </dgm:t>
    </dgm:pt>
    <dgm:pt modelId="{74316F72-8DEA-4CB4-B1E3-DDEBE2E64273}" type="sibTrans" cxnId="{67ADDCAB-BAAB-4253-8D5E-DA6C554BE5C1}">
      <dgm:prSet/>
      <dgm:spPr/>
      <dgm:t>
        <a:bodyPr/>
        <a:lstStyle/>
        <a:p>
          <a:endParaRPr lang="en-US"/>
        </a:p>
      </dgm:t>
    </dgm:pt>
    <dgm:pt modelId="{9FE33D5D-DA4C-4503-B8AF-48364234D838}">
      <dgm:prSet/>
      <dgm:spPr/>
      <dgm:t>
        <a:bodyPr/>
        <a:lstStyle/>
        <a:p>
          <a:pPr rtl="0"/>
          <a:r>
            <a:rPr lang="en-US" dirty="0" smtClean="0"/>
            <a:t>217-732-6462  ext. 11</a:t>
          </a:r>
          <a:endParaRPr lang="en-US" dirty="0"/>
        </a:p>
      </dgm:t>
    </dgm:pt>
    <dgm:pt modelId="{AFC1A053-CF96-47A0-AEFD-7ED7A77448F4}" type="parTrans" cxnId="{6D987086-2303-4ADA-BAF9-227E86A9D13D}">
      <dgm:prSet/>
      <dgm:spPr/>
      <dgm:t>
        <a:bodyPr/>
        <a:lstStyle/>
        <a:p>
          <a:endParaRPr lang="en-US"/>
        </a:p>
      </dgm:t>
    </dgm:pt>
    <dgm:pt modelId="{3CDB3295-2E7B-4A20-A066-B918DB5E5972}" type="sibTrans" cxnId="{6D987086-2303-4ADA-BAF9-227E86A9D13D}">
      <dgm:prSet/>
      <dgm:spPr/>
      <dgm:t>
        <a:bodyPr/>
        <a:lstStyle/>
        <a:p>
          <a:endParaRPr lang="en-US"/>
        </a:p>
      </dgm:t>
    </dgm:pt>
    <dgm:pt modelId="{4E3BA196-FE23-4FD9-92E3-E35B2C5D979B}" type="pres">
      <dgm:prSet presAssocID="{9377C04A-2504-48AB-9064-14BEC036A92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A2A22A-3D19-4A45-9852-3486C09D9F9A}" type="pres">
      <dgm:prSet presAssocID="{8C5882C3-0924-4602-9046-87058D756987}" presName="compNode" presStyleCnt="0"/>
      <dgm:spPr/>
    </dgm:pt>
    <dgm:pt modelId="{DED4F11D-AD54-4B01-BE5C-B7E1A7EA0D8E}" type="pres">
      <dgm:prSet presAssocID="{8C5882C3-0924-4602-9046-87058D756987}" presName="aNode" presStyleLbl="bgShp" presStyleIdx="0" presStyleCnt="2"/>
      <dgm:spPr/>
      <dgm:t>
        <a:bodyPr/>
        <a:lstStyle/>
        <a:p>
          <a:endParaRPr lang="en-US"/>
        </a:p>
      </dgm:t>
    </dgm:pt>
    <dgm:pt modelId="{12960787-EC47-46F0-BDA3-41C5FEB4E01B}" type="pres">
      <dgm:prSet presAssocID="{8C5882C3-0924-4602-9046-87058D756987}" presName="textNode" presStyleLbl="bgShp" presStyleIdx="0" presStyleCnt="2"/>
      <dgm:spPr/>
      <dgm:t>
        <a:bodyPr/>
        <a:lstStyle/>
        <a:p>
          <a:endParaRPr lang="en-US"/>
        </a:p>
      </dgm:t>
    </dgm:pt>
    <dgm:pt modelId="{2D3DFF7F-BC1B-4E41-AA01-08608CA60DDC}" type="pres">
      <dgm:prSet presAssocID="{8C5882C3-0924-4602-9046-87058D756987}" presName="compChildNode" presStyleCnt="0"/>
      <dgm:spPr/>
    </dgm:pt>
    <dgm:pt modelId="{469175B1-126B-4120-AABC-927F630D74EB}" type="pres">
      <dgm:prSet presAssocID="{8C5882C3-0924-4602-9046-87058D756987}" presName="theInnerList" presStyleCnt="0"/>
      <dgm:spPr/>
    </dgm:pt>
    <dgm:pt modelId="{5C31D697-AFF3-43C0-9AA8-A6FF5B2EA0F3}" type="pres">
      <dgm:prSet presAssocID="{8C5882C3-0924-4602-9046-87058D756987}" presName="aSpace" presStyleCnt="0"/>
      <dgm:spPr/>
    </dgm:pt>
    <dgm:pt modelId="{59D155B4-70F0-4FE7-B5A6-DBCF2158A21E}" type="pres">
      <dgm:prSet presAssocID="{1236264A-82DA-4563-AA43-B8A5A2CF87B4}" presName="compNode" presStyleCnt="0"/>
      <dgm:spPr/>
    </dgm:pt>
    <dgm:pt modelId="{B60E9C37-71AA-4B9E-96C2-D5DDCE8A51DF}" type="pres">
      <dgm:prSet presAssocID="{1236264A-82DA-4563-AA43-B8A5A2CF87B4}" presName="aNode" presStyleLbl="bgShp" presStyleIdx="1" presStyleCnt="2"/>
      <dgm:spPr/>
      <dgm:t>
        <a:bodyPr/>
        <a:lstStyle/>
        <a:p>
          <a:endParaRPr lang="en-US"/>
        </a:p>
      </dgm:t>
    </dgm:pt>
    <dgm:pt modelId="{46EC094F-9A4F-46C0-8C33-54A21DB33157}" type="pres">
      <dgm:prSet presAssocID="{1236264A-82DA-4563-AA43-B8A5A2CF87B4}" presName="textNode" presStyleLbl="bgShp" presStyleIdx="1" presStyleCnt="2"/>
      <dgm:spPr/>
      <dgm:t>
        <a:bodyPr/>
        <a:lstStyle/>
        <a:p>
          <a:endParaRPr lang="en-US"/>
        </a:p>
      </dgm:t>
    </dgm:pt>
    <dgm:pt modelId="{6F82D55B-A54A-464C-9893-925A35E1E1A9}" type="pres">
      <dgm:prSet presAssocID="{1236264A-82DA-4563-AA43-B8A5A2CF87B4}" presName="compChildNode" presStyleCnt="0"/>
      <dgm:spPr/>
    </dgm:pt>
    <dgm:pt modelId="{12872802-CFE7-4D73-BE45-2E18B90066D1}" type="pres">
      <dgm:prSet presAssocID="{1236264A-82DA-4563-AA43-B8A5A2CF87B4}" presName="theInnerList" presStyleCnt="0"/>
      <dgm:spPr/>
    </dgm:pt>
    <dgm:pt modelId="{6FCF4820-85C9-45AF-97D9-E0F26C39F0A4}" type="pres">
      <dgm:prSet presAssocID="{CB74C7F5-CF51-46FB-B059-5DA94B9B6CB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A4BD5-5BED-4577-BE70-4DDBB86937B9}" type="pres">
      <dgm:prSet presAssocID="{CB74C7F5-CF51-46FB-B059-5DA94B9B6CB8}" presName="aSpace2" presStyleCnt="0"/>
      <dgm:spPr/>
    </dgm:pt>
    <dgm:pt modelId="{2CA5029B-C947-4AB4-9DF0-4C510073B987}" type="pres">
      <dgm:prSet presAssocID="{A61BA3B7-3613-4AD7-9238-37A7CB67A66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50AD4-2D33-4EED-967E-AD68FF329FC5}" type="pres">
      <dgm:prSet presAssocID="{A61BA3B7-3613-4AD7-9238-37A7CB67A66B}" presName="aSpace2" presStyleCnt="0"/>
      <dgm:spPr/>
    </dgm:pt>
    <dgm:pt modelId="{F49200F0-9135-44F1-A40E-1CA46A4B1D5E}" type="pres">
      <dgm:prSet presAssocID="{9FE33D5D-DA4C-4503-B8AF-48364234D83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1E5DC-DAFB-4231-8E77-F9F68E184EAC}" type="presOf" srcId="{A61BA3B7-3613-4AD7-9238-37A7CB67A66B}" destId="{2CA5029B-C947-4AB4-9DF0-4C510073B987}" srcOrd="0" destOrd="0" presId="urn:microsoft.com/office/officeart/2005/8/layout/lProcess2"/>
    <dgm:cxn modelId="{3EE63960-0CC1-4B77-AFFA-9D87BC0653EA}" type="presOf" srcId="{1236264A-82DA-4563-AA43-B8A5A2CF87B4}" destId="{46EC094F-9A4F-46C0-8C33-54A21DB33157}" srcOrd="1" destOrd="0" presId="urn:microsoft.com/office/officeart/2005/8/layout/lProcess2"/>
    <dgm:cxn modelId="{9ACF7E1F-9A0F-4409-8DE1-C85AC8A629AA}" srcId="{1236264A-82DA-4563-AA43-B8A5A2CF87B4}" destId="{CB74C7F5-CF51-46FB-B059-5DA94B9B6CB8}" srcOrd="0" destOrd="0" parTransId="{5493B2ED-EA90-4B33-8835-15DA848EC4BC}" sibTransId="{3F39DADA-1881-4AD4-9B32-2ADC18F7678E}"/>
    <dgm:cxn modelId="{8E1DF073-8448-4B14-9C6E-5E8EEC4C1E9A}" type="presOf" srcId="{8C5882C3-0924-4602-9046-87058D756987}" destId="{12960787-EC47-46F0-BDA3-41C5FEB4E01B}" srcOrd="1" destOrd="0" presId="urn:microsoft.com/office/officeart/2005/8/layout/lProcess2"/>
    <dgm:cxn modelId="{799247CA-29B4-419C-98B2-AF640C84CCFD}" type="presOf" srcId="{1236264A-82DA-4563-AA43-B8A5A2CF87B4}" destId="{B60E9C37-71AA-4B9E-96C2-D5DDCE8A51DF}" srcOrd="0" destOrd="0" presId="urn:microsoft.com/office/officeart/2005/8/layout/lProcess2"/>
    <dgm:cxn modelId="{AD4F14B9-BF55-4DAA-925A-B206C1C58BF5}" srcId="{9377C04A-2504-48AB-9064-14BEC036A92C}" destId="{8C5882C3-0924-4602-9046-87058D756987}" srcOrd="0" destOrd="0" parTransId="{10C520BB-2AFA-43E2-AC9A-3985B22D634F}" sibTransId="{38BF3E28-EFA1-4E29-B8F2-47F2988B96F8}"/>
    <dgm:cxn modelId="{ACD337B6-A2C8-4D7F-9291-C5A7B373717D}" srcId="{9377C04A-2504-48AB-9064-14BEC036A92C}" destId="{1236264A-82DA-4563-AA43-B8A5A2CF87B4}" srcOrd="1" destOrd="0" parTransId="{625BF211-FCFD-496E-AE42-626A3A7B0B31}" sibTransId="{7F966084-BF19-40FB-B978-366DC6E7C593}"/>
    <dgm:cxn modelId="{76D14903-7C6B-4D4D-B92A-9CFA856FF0D8}" type="presOf" srcId="{9FE33D5D-DA4C-4503-B8AF-48364234D838}" destId="{F49200F0-9135-44F1-A40E-1CA46A4B1D5E}" srcOrd="0" destOrd="0" presId="urn:microsoft.com/office/officeart/2005/8/layout/lProcess2"/>
    <dgm:cxn modelId="{74DE968A-4664-4C27-9902-430FC9DDA614}" type="presOf" srcId="{8C5882C3-0924-4602-9046-87058D756987}" destId="{DED4F11D-AD54-4B01-BE5C-B7E1A7EA0D8E}" srcOrd="0" destOrd="0" presId="urn:microsoft.com/office/officeart/2005/8/layout/lProcess2"/>
    <dgm:cxn modelId="{F4855A87-F7DD-4058-9151-4DB0E1CBA75C}" type="presOf" srcId="{9377C04A-2504-48AB-9064-14BEC036A92C}" destId="{4E3BA196-FE23-4FD9-92E3-E35B2C5D979B}" srcOrd="0" destOrd="0" presId="urn:microsoft.com/office/officeart/2005/8/layout/lProcess2"/>
    <dgm:cxn modelId="{6D987086-2303-4ADA-BAF9-227E86A9D13D}" srcId="{1236264A-82DA-4563-AA43-B8A5A2CF87B4}" destId="{9FE33D5D-DA4C-4503-B8AF-48364234D838}" srcOrd="2" destOrd="0" parTransId="{AFC1A053-CF96-47A0-AEFD-7ED7A77448F4}" sibTransId="{3CDB3295-2E7B-4A20-A066-B918DB5E5972}"/>
    <dgm:cxn modelId="{64C41FDB-DCA3-4D56-8273-520DAD82ABC5}" type="presOf" srcId="{CB74C7F5-CF51-46FB-B059-5DA94B9B6CB8}" destId="{6FCF4820-85C9-45AF-97D9-E0F26C39F0A4}" srcOrd="0" destOrd="0" presId="urn:microsoft.com/office/officeart/2005/8/layout/lProcess2"/>
    <dgm:cxn modelId="{67ADDCAB-BAAB-4253-8D5E-DA6C554BE5C1}" srcId="{1236264A-82DA-4563-AA43-B8A5A2CF87B4}" destId="{A61BA3B7-3613-4AD7-9238-37A7CB67A66B}" srcOrd="1" destOrd="0" parTransId="{E74F6D2E-CB83-4ABF-87EC-6BEA18BA7AA9}" sibTransId="{74316F72-8DEA-4CB4-B1E3-DDEBE2E64273}"/>
    <dgm:cxn modelId="{5A23CBF7-4EF0-4956-98C7-761D5EA2831E}" type="presParOf" srcId="{4E3BA196-FE23-4FD9-92E3-E35B2C5D979B}" destId="{A5A2A22A-3D19-4A45-9852-3486C09D9F9A}" srcOrd="0" destOrd="0" presId="urn:microsoft.com/office/officeart/2005/8/layout/lProcess2"/>
    <dgm:cxn modelId="{9100CA9E-C4EA-491B-8B8A-AD963EBD0B83}" type="presParOf" srcId="{A5A2A22A-3D19-4A45-9852-3486C09D9F9A}" destId="{DED4F11D-AD54-4B01-BE5C-B7E1A7EA0D8E}" srcOrd="0" destOrd="0" presId="urn:microsoft.com/office/officeart/2005/8/layout/lProcess2"/>
    <dgm:cxn modelId="{3375CCE0-E73C-4E62-9CDB-939B2A42E84A}" type="presParOf" srcId="{A5A2A22A-3D19-4A45-9852-3486C09D9F9A}" destId="{12960787-EC47-46F0-BDA3-41C5FEB4E01B}" srcOrd="1" destOrd="0" presId="urn:microsoft.com/office/officeart/2005/8/layout/lProcess2"/>
    <dgm:cxn modelId="{D3E2240E-26A0-448E-BC6D-BE1929230EB5}" type="presParOf" srcId="{A5A2A22A-3D19-4A45-9852-3486C09D9F9A}" destId="{2D3DFF7F-BC1B-4E41-AA01-08608CA60DDC}" srcOrd="2" destOrd="0" presId="urn:microsoft.com/office/officeart/2005/8/layout/lProcess2"/>
    <dgm:cxn modelId="{BD54ABF9-544F-43DF-97ED-1779498E28E0}" type="presParOf" srcId="{2D3DFF7F-BC1B-4E41-AA01-08608CA60DDC}" destId="{469175B1-126B-4120-AABC-927F630D74EB}" srcOrd="0" destOrd="0" presId="urn:microsoft.com/office/officeart/2005/8/layout/lProcess2"/>
    <dgm:cxn modelId="{F2F683A7-CF9B-428D-A86A-B96704F6BF17}" type="presParOf" srcId="{4E3BA196-FE23-4FD9-92E3-E35B2C5D979B}" destId="{5C31D697-AFF3-43C0-9AA8-A6FF5B2EA0F3}" srcOrd="1" destOrd="0" presId="urn:microsoft.com/office/officeart/2005/8/layout/lProcess2"/>
    <dgm:cxn modelId="{198CC89F-2C6A-4EFE-B625-CCADDC3E262B}" type="presParOf" srcId="{4E3BA196-FE23-4FD9-92E3-E35B2C5D979B}" destId="{59D155B4-70F0-4FE7-B5A6-DBCF2158A21E}" srcOrd="2" destOrd="0" presId="urn:microsoft.com/office/officeart/2005/8/layout/lProcess2"/>
    <dgm:cxn modelId="{96F31B67-AF38-4A3A-8560-514052AE7B00}" type="presParOf" srcId="{59D155B4-70F0-4FE7-B5A6-DBCF2158A21E}" destId="{B60E9C37-71AA-4B9E-96C2-D5DDCE8A51DF}" srcOrd="0" destOrd="0" presId="urn:microsoft.com/office/officeart/2005/8/layout/lProcess2"/>
    <dgm:cxn modelId="{EE2211A3-5A0A-4C54-A17E-0822B717B6B1}" type="presParOf" srcId="{59D155B4-70F0-4FE7-B5A6-DBCF2158A21E}" destId="{46EC094F-9A4F-46C0-8C33-54A21DB33157}" srcOrd="1" destOrd="0" presId="urn:microsoft.com/office/officeart/2005/8/layout/lProcess2"/>
    <dgm:cxn modelId="{8C2B869E-81E6-4AB6-BDC4-DA0CEE85B45A}" type="presParOf" srcId="{59D155B4-70F0-4FE7-B5A6-DBCF2158A21E}" destId="{6F82D55B-A54A-464C-9893-925A35E1E1A9}" srcOrd="2" destOrd="0" presId="urn:microsoft.com/office/officeart/2005/8/layout/lProcess2"/>
    <dgm:cxn modelId="{30225B3E-8901-4A59-9C28-3D64F8C7FE9A}" type="presParOf" srcId="{6F82D55B-A54A-464C-9893-925A35E1E1A9}" destId="{12872802-CFE7-4D73-BE45-2E18B90066D1}" srcOrd="0" destOrd="0" presId="urn:microsoft.com/office/officeart/2005/8/layout/lProcess2"/>
    <dgm:cxn modelId="{C5F1C65A-425C-46AD-9E2F-06AFA572912C}" type="presParOf" srcId="{12872802-CFE7-4D73-BE45-2E18B90066D1}" destId="{6FCF4820-85C9-45AF-97D9-E0F26C39F0A4}" srcOrd="0" destOrd="0" presId="urn:microsoft.com/office/officeart/2005/8/layout/lProcess2"/>
    <dgm:cxn modelId="{0D0782DD-65BB-4FC8-817F-8FC4D43A1425}" type="presParOf" srcId="{12872802-CFE7-4D73-BE45-2E18B90066D1}" destId="{586A4BD5-5BED-4577-BE70-4DDBB86937B9}" srcOrd="1" destOrd="0" presId="urn:microsoft.com/office/officeart/2005/8/layout/lProcess2"/>
    <dgm:cxn modelId="{927980EC-4F61-4345-90E8-6EBD06029857}" type="presParOf" srcId="{12872802-CFE7-4D73-BE45-2E18B90066D1}" destId="{2CA5029B-C947-4AB4-9DF0-4C510073B987}" srcOrd="2" destOrd="0" presId="urn:microsoft.com/office/officeart/2005/8/layout/lProcess2"/>
    <dgm:cxn modelId="{9C6B08F6-C403-4B3E-BB2C-6F0C2FAB3FA5}" type="presParOf" srcId="{12872802-CFE7-4D73-BE45-2E18B90066D1}" destId="{39550AD4-2D33-4EED-967E-AD68FF329FC5}" srcOrd="3" destOrd="0" presId="urn:microsoft.com/office/officeart/2005/8/layout/lProcess2"/>
    <dgm:cxn modelId="{FDDA5BE1-69A8-48ED-91ED-C225EF75E6B5}" type="presParOf" srcId="{12872802-CFE7-4D73-BE45-2E18B90066D1}" destId="{F49200F0-9135-44F1-A40E-1CA46A4B1D5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98BD6-5213-4458-B4F2-B0BB3C3940BA}" type="doc">
      <dgm:prSet loTypeId="urn:microsoft.com/office/officeart/2005/8/layout/lProcess3" loCatId="process" qsTypeId="urn:microsoft.com/office/officeart/2005/8/quickstyle/simple1#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39A5640-AB62-4495-ACCA-3528162BF502}">
      <dgm:prSet custT="1"/>
      <dgm:spPr/>
      <dgm:t>
        <a:bodyPr/>
        <a:lstStyle/>
        <a:p>
          <a:pPr rtl="0"/>
          <a:r>
            <a:rPr lang="en-US" sz="1200" dirty="0" smtClean="0"/>
            <a:t>Replace principal</a:t>
          </a:r>
          <a:endParaRPr lang="en-US" sz="1200" dirty="0"/>
        </a:p>
      </dgm:t>
    </dgm:pt>
    <dgm:pt modelId="{78E2D074-35C4-4F55-BBFE-34F4A8056BF0}" type="parTrans" cxnId="{274F0065-D02A-4F6C-A087-0D68D9A548ED}">
      <dgm:prSet/>
      <dgm:spPr/>
      <dgm:t>
        <a:bodyPr/>
        <a:lstStyle/>
        <a:p>
          <a:endParaRPr lang="en-US"/>
        </a:p>
      </dgm:t>
    </dgm:pt>
    <dgm:pt modelId="{EFB5A078-C9FE-438E-928F-B525C0E1EE17}" type="sibTrans" cxnId="{274F0065-D02A-4F6C-A087-0D68D9A548ED}">
      <dgm:prSet/>
      <dgm:spPr/>
      <dgm:t>
        <a:bodyPr/>
        <a:lstStyle/>
        <a:p>
          <a:endParaRPr lang="en-US"/>
        </a:p>
      </dgm:t>
    </dgm:pt>
    <dgm:pt modelId="{06BF68CA-789D-41FA-A575-362015E835A6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The LEA has determined whether an existing principal in position for two years or less has the necessary competencies to be a transformation leader.</a:t>
          </a:r>
          <a:r>
            <a:rPr lang="en-US" sz="1200" dirty="0" smtClean="0"/>
            <a:t>	</a:t>
          </a:r>
          <a:endParaRPr lang="en-US" sz="1200" dirty="0"/>
        </a:p>
      </dgm:t>
    </dgm:pt>
    <dgm:pt modelId="{2F77E12C-223A-44BF-BFED-6764625AEF12}" type="parTrans" cxnId="{4B8090F1-E689-41B2-A13F-41296B634F60}">
      <dgm:prSet/>
      <dgm:spPr/>
      <dgm:t>
        <a:bodyPr/>
        <a:lstStyle/>
        <a:p>
          <a:endParaRPr lang="en-US"/>
        </a:p>
      </dgm:t>
    </dgm:pt>
    <dgm:pt modelId="{17AEEAC2-A399-44C8-B466-072B92D07162}" type="sibTrans" cxnId="{4B8090F1-E689-41B2-A13F-41296B634F60}">
      <dgm:prSet/>
      <dgm:spPr/>
      <dgm:t>
        <a:bodyPr/>
        <a:lstStyle/>
        <a:p>
          <a:endParaRPr lang="en-US"/>
        </a:p>
      </dgm:t>
    </dgm:pt>
    <dgm:pt modelId="{A9E347D6-AADE-45A7-8C2E-D6B5644EB660}">
      <dgm:prSet custT="1"/>
      <dgm:spPr/>
      <dgm:t>
        <a:bodyPr/>
        <a:lstStyle/>
        <a:p>
          <a:pPr rtl="0"/>
          <a:r>
            <a:rPr lang="en-US" sz="1200" dirty="0" smtClean="0"/>
            <a:t>Evaluation systems</a:t>
          </a:r>
          <a:endParaRPr lang="en-US" sz="1200" dirty="0"/>
        </a:p>
      </dgm:t>
    </dgm:pt>
    <dgm:pt modelId="{DA3EDF04-2396-4DF0-A10B-411A79418100}" type="parTrans" cxnId="{4C84583F-EE25-48D8-980B-C2048660514E}">
      <dgm:prSet/>
      <dgm:spPr/>
      <dgm:t>
        <a:bodyPr/>
        <a:lstStyle/>
        <a:p>
          <a:endParaRPr lang="en-US"/>
        </a:p>
      </dgm:t>
    </dgm:pt>
    <dgm:pt modelId="{CBD1C3BC-6C53-463C-A1C3-5F107F612055}" type="sibTrans" cxnId="{4C84583F-EE25-48D8-980B-C2048660514E}">
      <dgm:prSet/>
      <dgm:spPr/>
      <dgm:t>
        <a:bodyPr/>
        <a:lstStyle/>
        <a:p>
          <a:endParaRPr lang="en-US"/>
        </a:p>
      </dgm:t>
    </dgm:pt>
    <dgm:pt modelId="{1CB28703-3962-4F80-992E-474253E9CCF8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The principal includes evaluation of student outcomes in teacher evaluation.</a:t>
          </a:r>
          <a:r>
            <a:rPr lang="en-US" sz="1200" dirty="0" smtClean="0"/>
            <a:t>	</a:t>
          </a:r>
          <a:endParaRPr lang="en-US" sz="1200" dirty="0"/>
        </a:p>
      </dgm:t>
    </dgm:pt>
    <dgm:pt modelId="{5978EBC3-2080-405A-B193-E7FB1239341F}" type="parTrans" cxnId="{859051F6-F4FA-42EB-B70F-8ADC80C9DEC1}">
      <dgm:prSet/>
      <dgm:spPr/>
      <dgm:t>
        <a:bodyPr/>
        <a:lstStyle/>
        <a:p>
          <a:endParaRPr lang="en-US"/>
        </a:p>
      </dgm:t>
    </dgm:pt>
    <dgm:pt modelId="{7259D099-E3EF-4ACF-BA14-3D9FDE961CD5}" type="sibTrans" cxnId="{859051F6-F4FA-42EB-B70F-8ADC80C9DEC1}">
      <dgm:prSet/>
      <dgm:spPr/>
      <dgm:t>
        <a:bodyPr/>
        <a:lstStyle/>
        <a:p>
          <a:endParaRPr lang="en-US"/>
        </a:p>
      </dgm:t>
    </dgm:pt>
    <dgm:pt modelId="{5FA639C0-E589-4F5F-9B49-B609043F02EF}">
      <dgm:prSet custT="1"/>
      <dgm:spPr/>
      <dgm:t>
        <a:bodyPr/>
        <a:lstStyle/>
        <a:p>
          <a:pPr rtl="0"/>
          <a:r>
            <a:rPr lang="en-US" sz="1200" dirty="0" smtClean="0"/>
            <a:t>Reward/remove </a:t>
          </a:r>
          <a:endParaRPr lang="en-US" sz="1200" dirty="0"/>
        </a:p>
      </dgm:t>
    </dgm:pt>
    <dgm:pt modelId="{FC611B3D-9669-41B5-A228-1344253B602F}" type="parTrans" cxnId="{99A68A17-8AA0-44F7-985D-420A3C1EE6B8}">
      <dgm:prSet/>
      <dgm:spPr/>
      <dgm:t>
        <a:bodyPr/>
        <a:lstStyle/>
        <a:p>
          <a:endParaRPr lang="en-US"/>
        </a:p>
      </dgm:t>
    </dgm:pt>
    <dgm:pt modelId="{834F56C1-4495-479E-A7B7-C35AF5DA9C52}" type="sibTrans" cxnId="{99A68A17-8AA0-44F7-985D-420A3C1EE6B8}">
      <dgm:prSet/>
      <dgm:spPr/>
      <dgm:t>
        <a:bodyPr/>
        <a:lstStyle/>
        <a:p>
          <a:endParaRPr lang="en-US"/>
        </a:p>
      </dgm:t>
    </dgm:pt>
    <dgm:pt modelId="{9CCD5B7D-F3D8-436F-A1B7-A0E90AB9B62D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The LEA/School has created a system for making awards that is transparent and fair.</a:t>
          </a:r>
          <a:endParaRPr lang="en-US" sz="1600" dirty="0"/>
        </a:p>
      </dgm:t>
    </dgm:pt>
    <dgm:pt modelId="{96C51318-29A6-42B3-ADDE-250B2DF71AC9}" type="parTrans" cxnId="{683DBC23-6CAD-4FB1-9383-E3C35A1928F0}">
      <dgm:prSet/>
      <dgm:spPr/>
      <dgm:t>
        <a:bodyPr/>
        <a:lstStyle/>
        <a:p>
          <a:endParaRPr lang="en-US"/>
        </a:p>
      </dgm:t>
    </dgm:pt>
    <dgm:pt modelId="{DBD85442-FD68-45CD-8096-09564A63AE8E}" type="sibTrans" cxnId="{683DBC23-6CAD-4FB1-9383-E3C35A1928F0}">
      <dgm:prSet/>
      <dgm:spPr/>
      <dgm:t>
        <a:bodyPr/>
        <a:lstStyle/>
        <a:p>
          <a:endParaRPr lang="en-US"/>
        </a:p>
      </dgm:t>
    </dgm:pt>
    <dgm:pt modelId="{550532F4-1B25-4BE8-AE85-C01700CCE495}">
      <dgm:prSet custT="1"/>
      <dgm:spPr/>
      <dgm:t>
        <a:bodyPr/>
        <a:lstStyle/>
        <a:p>
          <a:pPr rtl="0"/>
          <a:r>
            <a:rPr lang="en-US" sz="1200" dirty="0" smtClean="0"/>
            <a:t>Provide high-quality profession development</a:t>
          </a:r>
          <a:endParaRPr lang="en-US" sz="1200" dirty="0"/>
        </a:p>
      </dgm:t>
    </dgm:pt>
    <dgm:pt modelId="{A4CF98F1-CCEE-4665-AE9C-53645BFBDBA8}" type="parTrans" cxnId="{C126A879-AA2F-46D9-BBA5-8F8C857FC056}">
      <dgm:prSet/>
      <dgm:spPr/>
      <dgm:t>
        <a:bodyPr/>
        <a:lstStyle/>
        <a:p>
          <a:endParaRPr lang="en-US"/>
        </a:p>
      </dgm:t>
    </dgm:pt>
    <dgm:pt modelId="{0660AA46-5BF9-4FE2-99F3-B98882200B60}" type="sibTrans" cxnId="{C126A879-AA2F-46D9-BBA5-8F8C857FC056}">
      <dgm:prSet/>
      <dgm:spPr/>
      <dgm:t>
        <a:bodyPr/>
        <a:lstStyle/>
        <a:p>
          <a:endParaRPr lang="en-US"/>
        </a:p>
      </dgm:t>
    </dgm:pt>
    <dgm:pt modelId="{1FA30873-2B8F-4845-A94F-BE5D94EC13DF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THE LEA/School aligns professional development with identified needs based on staff evaluation and student performance.</a:t>
          </a:r>
          <a:r>
            <a:rPr lang="en-US" sz="1200" dirty="0" smtClean="0"/>
            <a:t>	</a:t>
          </a:r>
          <a:endParaRPr lang="en-US" sz="1200" dirty="0"/>
        </a:p>
      </dgm:t>
    </dgm:pt>
    <dgm:pt modelId="{91197C1E-ADA2-43F0-85F4-0CC68668A2C7}" type="parTrans" cxnId="{04A1C1A5-E552-43B5-A492-CEC7F271A865}">
      <dgm:prSet/>
      <dgm:spPr/>
      <dgm:t>
        <a:bodyPr/>
        <a:lstStyle/>
        <a:p>
          <a:endParaRPr lang="en-US"/>
        </a:p>
      </dgm:t>
    </dgm:pt>
    <dgm:pt modelId="{77785562-558D-4035-8E10-5DC0DF24E160}" type="sibTrans" cxnId="{04A1C1A5-E552-43B5-A492-CEC7F271A865}">
      <dgm:prSet/>
      <dgm:spPr/>
      <dgm:t>
        <a:bodyPr/>
        <a:lstStyle/>
        <a:p>
          <a:endParaRPr lang="en-US"/>
        </a:p>
      </dgm:t>
    </dgm:pt>
    <dgm:pt modelId="{D9C29B8A-409F-49D7-A954-A159B9B219D8}">
      <dgm:prSet custT="1"/>
      <dgm:spPr/>
      <dgm:t>
        <a:bodyPr/>
        <a:lstStyle/>
        <a:p>
          <a:pPr rtl="0"/>
          <a:r>
            <a:rPr lang="en-US" sz="1200" dirty="0" smtClean="0"/>
            <a:t>Recruit, place, and retain staff</a:t>
          </a:r>
          <a:endParaRPr lang="en-US" sz="1200" dirty="0"/>
        </a:p>
      </dgm:t>
    </dgm:pt>
    <dgm:pt modelId="{FC606239-A420-4DF8-A4BB-96BB05B498CB}" type="parTrans" cxnId="{945E7ABB-9DF5-4A29-B267-466A4D56E124}">
      <dgm:prSet/>
      <dgm:spPr/>
      <dgm:t>
        <a:bodyPr/>
        <a:lstStyle/>
        <a:p>
          <a:endParaRPr lang="en-US"/>
        </a:p>
      </dgm:t>
    </dgm:pt>
    <dgm:pt modelId="{4473AE07-67D6-47F9-BADC-9892DD9D2C52}" type="sibTrans" cxnId="{945E7ABB-9DF5-4A29-B267-466A4D56E124}">
      <dgm:prSet/>
      <dgm:spPr/>
      <dgm:t>
        <a:bodyPr/>
        <a:lstStyle/>
        <a:p>
          <a:endParaRPr lang="en-US"/>
        </a:p>
      </dgm:t>
    </dgm:pt>
    <dgm:pt modelId="{8E2972FC-4530-45F4-96F5-451AC27A086C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The LEA/School has a plan and process in place to recruit and retain highly-qualified teachers to support the transformation.</a:t>
          </a:r>
          <a:r>
            <a:rPr lang="en-US" sz="1600" dirty="0" smtClean="0"/>
            <a:t>	</a:t>
          </a:r>
          <a:endParaRPr lang="en-US" sz="1600" dirty="0"/>
        </a:p>
      </dgm:t>
    </dgm:pt>
    <dgm:pt modelId="{596D85E2-EAD9-4B05-9770-35730CE52603}" type="parTrans" cxnId="{BFE3703C-0EEE-42EF-BAAB-0EC0FE01CFAF}">
      <dgm:prSet/>
      <dgm:spPr/>
      <dgm:t>
        <a:bodyPr/>
        <a:lstStyle/>
        <a:p>
          <a:endParaRPr lang="en-US"/>
        </a:p>
      </dgm:t>
    </dgm:pt>
    <dgm:pt modelId="{A27A5EA5-7925-44DE-83AD-D60C5AD5AFE0}" type="sibTrans" cxnId="{BFE3703C-0EEE-42EF-BAAB-0EC0FE01CFAF}">
      <dgm:prSet/>
      <dgm:spPr/>
      <dgm:t>
        <a:bodyPr/>
        <a:lstStyle/>
        <a:p>
          <a:endParaRPr lang="en-US"/>
        </a:p>
      </dgm:t>
    </dgm:pt>
    <dgm:pt modelId="{AFD65163-0436-44B7-8175-6CAACED3AE86}">
      <dgm:prSet custT="1"/>
      <dgm:spPr/>
      <dgm:t>
        <a:bodyPr/>
        <a:lstStyle/>
        <a:p>
          <a:pPr rtl="0"/>
          <a:r>
            <a:rPr lang="en-US" sz="1200" dirty="0" smtClean="0"/>
            <a:t>Use data to identify and implement instructional program</a:t>
          </a:r>
          <a:endParaRPr lang="en-US" sz="1200" dirty="0"/>
        </a:p>
      </dgm:t>
    </dgm:pt>
    <dgm:pt modelId="{A628A637-9197-4EEF-9FC2-F07B660380C8}" type="parTrans" cxnId="{94034776-BD61-4FB5-81FF-C03299C0D19B}">
      <dgm:prSet/>
      <dgm:spPr/>
      <dgm:t>
        <a:bodyPr/>
        <a:lstStyle/>
        <a:p>
          <a:endParaRPr lang="en-US"/>
        </a:p>
      </dgm:t>
    </dgm:pt>
    <dgm:pt modelId="{6802429E-E527-49C6-A02A-C1CA918CE570}" type="sibTrans" cxnId="{94034776-BD61-4FB5-81FF-C03299C0D19B}">
      <dgm:prSet/>
      <dgm:spPr/>
      <dgm:t>
        <a:bodyPr/>
        <a:lstStyle/>
        <a:p>
          <a:endParaRPr lang="en-US"/>
        </a:p>
      </dgm:t>
    </dgm:pt>
    <dgm:pt modelId="{5D98739B-958E-43F3-9BAE-29B2AE2621D0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The principal ensures that teachers align instruction with standards and benchmarks</a:t>
          </a:r>
          <a:endParaRPr lang="en-US" sz="1600" dirty="0"/>
        </a:p>
      </dgm:t>
    </dgm:pt>
    <dgm:pt modelId="{B1A7F001-F218-47C2-B147-37C406B8BD7A}" type="parTrans" cxnId="{B0D08E1C-8050-4DCD-9EB8-D079C34AD9E4}">
      <dgm:prSet/>
      <dgm:spPr/>
      <dgm:t>
        <a:bodyPr/>
        <a:lstStyle/>
        <a:p>
          <a:endParaRPr lang="en-US"/>
        </a:p>
      </dgm:t>
    </dgm:pt>
    <dgm:pt modelId="{9F4CFD93-98B3-423E-8B80-18585CBB3866}" type="sibTrans" cxnId="{B0D08E1C-8050-4DCD-9EB8-D079C34AD9E4}">
      <dgm:prSet/>
      <dgm:spPr/>
      <dgm:t>
        <a:bodyPr/>
        <a:lstStyle/>
        <a:p>
          <a:endParaRPr lang="en-US"/>
        </a:p>
      </dgm:t>
    </dgm:pt>
    <dgm:pt modelId="{59433E33-B0A9-48D3-81EA-4BA0754BB0B3}" type="pres">
      <dgm:prSet presAssocID="{3F998BD6-5213-4458-B4F2-B0BB3C3940B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44428E-5813-42BA-8A86-7F96E7FFC32B}" type="pres">
      <dgm:prSet presAssocID="{B39A5640-AB62-4495-ACCA-3528162BF502}" presName="horFlow" presStyleCnt="0"/>
      <dgm:spPr/>
    </dgm:pt>
    <dgm:pt modelId="{F8D6568F-0E52-40B7-973E-F4983E4E4C23}" type="pres">
      <dgm:prSet presAssocID="{B39A5640-AB62-4495-ACCA-3528162BF502}" presName="bigChev" presStyleLbl="node1" presStyleIdx="0" presStyleCnt="6" custScaleX="128093"/>
      <dgm:spPr/>
      <dgm:t>
        <a:bodyPr/>
        <a:lstStyle/>
        <a:p>
          <a:endParaRPr lang="en-US"/>
        </a:p>
      </dgm:t>
    </dgm:pt>
    <dgm:pt modelId="{66F7AD92-FF9A-467B-B082-E22AB119D27B}" type="pres">
      <dgm:prSet presAssocID="{2F77E12C-223A-44BF-BFED-6764625AEF12}" presName="parTrans" presStyleCnt="0"/>
      <dgm:spPr/>
    </dgm:pt>
    <dgm:pt modelId="{2D6F4613-B1A8-418C-A72F-72CABE70DD5C}" type="pres">
      <dgm:prSet presAssocID="{06BF68CA-789D-41FA-A575-362015E835A6}" presName="node" presStyleLbl="alignAccFollowNode1" presStyleIdx="0" presStyleCnt="6" custScaleX="470585" custScaleY="132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55F1C-82FB-4185-957E-82A9ED632AB9}" type="pres">
      <dgm:prSet presAssocID="{B39A5640-AB62-4495-ACCA-3528162BF502}" presName="vSp" presStyleCnt="0"/>
      <dgm:spPr/>
    </dgm:pt>
    <dgm:pt modelId="{4CD04DF4-A79C-47CD-9503-BC2FB1954DFD}" type="pres">
      <dgm:prSet presAssocID="{A9E347D6-AADE-45A7-8C2E-D6B5644EB660}" presName="horFlow" presStyleCnt="0"/>
      <dgm:spPr/>
    </dgm:pt>
    <dgm:pt modelId="{6176DB7A-72C4-4996-8293-43D480EE4F6B}" type="pres">
      <dgm:prSet presAssocID="{A9E347D6-AADE-45A7-8C2E-D6B5644EB660}" presName="bigChev" presStyleLbl="node1" presStyleIdx="1" presStyleCnt="6" custScaleX="134110" custScaleY="111507"/>
      <dgm:spPr/>
      <dgm:t>
        <a:bodyPr/>
        <a:lstStyle/>
        <a:p>
          <a:endParaRPr lang="en-US"/>
        </a:p>
      </dgm:t>
    </dgm:pt>
    <dgm:pt modelId="{41714506-BCCF-4A34-8CB6-337B2AB40D96}" type="pres">
      <dgm:prSet presAssocID="{5978EBC3-2080-405A-B193-E7FB1239341F}" presName="parTrans" presStyleCnt="0"/>
      <dgm:spPr/>
    </dgm:pt>
    <dgm:pt modelId="{7BD08296-0B4C-495B-900C-5BCCD9D53B6D}" type="pres">
      <dgm:prSet presAssocID="{1CB28703-3962-4F80-992E-474253E9CCF8}" presName="node" presStyleLbl="alignAccFollowNode1" presStyleIdx="1" presStyleCnt="6" custScaleX="470585" custScaleY="129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B97AA-7ABC-4471-B8DC-0C30571A5C4D}" type="pres">
      <dgm:prSet presAssocID="{A9E347D6-AADE-45A7-8C2E-D6B5644EB660}" presName="vSp" presStyleCnt="0"/>
      <dgm:spPr/>
    </dgm:pt>
    <dgm:pt modelId="{F198FB7E-EAC9-48BC-A9BC-BD47A0C70AA1}" type="pres">
      <dgm:prSet presAssocID="{5FA639C0-E589-4F5F-9B49-B609043F02EF}" presName="horFlow" presStyleCnt="0"/>
      <dgm:spPr/>
    </dgm:pt>
    <dgm:pt modelId="{2FF969B8-C513-48A2-BE37-E92E1863BBE8}" type="pres">
      <dgm:prSet presAssocID="{5FA639C0-E589-4F5F-9B49-B609043F02EF}" presName="bigChev" presStyleLbl="node1" presStyleIdx="2" presStyleCnt="6" custScaleX="147408"/>
      <dgm:spPr/>
      <dgm:t>
        <a:bodyPr/>
        <a:lstStyle/>
        <a:p>
          <a:endParaRPr lang="en-US"/>
        </a:p>
      </dgm:t>
    </dgm:pt>
    <dgm:pt modelId="{C234CCF7-C794-445D-8D5B-11A79A565C84}" type="pres">
      <dgm:prSet presAssocID="{96C51318-29A6-42B3-ADDE-250B2DF71AC9}" presName="parTrans" presStyleCnt="0"/>
      <dgm:spPr/>
    </dgm:pt>
    <dgm:pt modelId="{6A31004E-96AA-4109-87B1-57C00BDD77C7}" type="pres">
      <dgm:prSet presAssocID="{9CCD5B7D-F3D8-436F-A1B7-A0E90AB9B62D}" presName="node" presStyleLbl="alignAccFollowNode1" presStyleIdx="2" presStyleCnt="6" custScaleX="461394" custScaleY="125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557A1-7409-490E-B966-128D2EBD79ED}" type="pres">
      <dgm:prSet presAssocID="{5FA639C0-E589-4F5F-9B49-B609043F02EF}" presName="vSp" presStyleCnt="0"/>
      <dgm:spPr/>
    </dgm:pt>
    <dgm:pt modelId="{97F2D26C-A75E-466D-97F3-5236304C6BD9}" type="pres">
      <dgm:prSet presAssocID="{550532F4-1B25-4BE8-AE85-C01700CCE495}" presName="horFlow" presStyleCnt="0"/>
      <dgm:spPr/>
    </dgm:pt>
    <dgm:pt modelId="{B9C28DBB-7210-4303-8C51-041AD7F9130A}" type="pres">
      <dgm:prSet presAssocID="{550532F4-1B25-4BE8-AE85-C01700CCE495}" presName="bigChev" presStyleLbl="node1" presStyleIdx="3" presStyleCnt="6" custScaleX="148863" custScaleY="123867"/>
      <dgm:spPr/>
      <dgm:t>
        <a:bodyPr/>
        <a:lstStyle/>
        <a:p>
          <a:endParaRPr lang="en-US"/>
        </a:p>
      </dgm:t>
    </dgm:pt>
    <dgm:pt modelId="{0EAB9D2B-D48C-487E-B58C-6ECD1A3D93B9}" type="pres">
      <dgm:prSet presAssocID="{91197C1E-ADA2-43F0-85F4-0CC68668A2C7}" presName="parTrans" presStyleCnt="0"/>
      <dgm:spPr/>
    </dgm:pt>
    <dgm:pt modelId="{2E081E41-09DC-4070-B0A6-F2593256193A}" type="pres">
      <dgm:prSet presAssocID="{1FA30873-2B8F-4845-A94F-BE5D94EC13DF}" presName="node" presStyleLbl="alignAccFollowNode1" presStyleIdx="3" presStyleCnt="6" custScaleX="465980" custScaleY="12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15A38-FC88-47CB-9461-0758CBD066AC}" type="pres">
      <dgm:prSet presAssocID="{550532F4-1B25-4BE8-AE85-C01700CCE495}" presName="vSp" presStyleCnt="0"/>
      <dgm:spPr/>
    </dgm:pt>
    <dgm:pt modelId="{411A18EF-0CCB-4F36-925B-0E5167E2973F}" type="pres">
      <dgm:prSet presAssocID="{D9C29B8A-409F-49D7-A954-A159B9B219D8}" presName="horFlow" presStyleCnt="0"/>
      <dgm:spPr/>
    </dgm:pt>
    <dgm:pt modelId="{6153DB99-5F58-46BB-A896-523B36C56159}" type="pres">
      <dgm:prSet presAssocID="{D9C29B8A-409F-49D7-A954-A159B9B219D8}" presName="bigChev" presStyleLbl="node1" presStyleIdx="4" presStyleCnt="6" custScaleX="151381"/>
      <dgm:spPr/>
      <dgm:t>
        <a:bodyPr/>
        <a:lstStyle/>
        <a:p>
          <a:endParaRPr lang="en-US"/>
        </a:p>
      </dgm:t>
    </dgm:pt>
    <dgm:pt modelId="{B9F10A62-AB05-4D33-BC14-E700D2710B61}" type="pres">
      <dgm:prSet presAssocID="{596D85E2-EAD9-4B05-9770-35730CE52603}" presName="parTrans" presStyleCnt="0"/>
      <dgm:spPr/>
    </dgm:pt>
    <dgm:pt modelId="{0A1CB091-EF49-426A-A8B3-BAAFD2B5CFC4}" type="pres">
      <dgm:prSet presAssocID="{8E2972FC-4530-45F4-96F5-451AC27A086C}" presName="node" presStyleLbl="alignAccFollowNode1" presStyleIdx="4" presStyleCnt="6" custScaleX="459303" custScaleY="112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00D04-C9EB-4A2C-B49A-4156B88ACADD}" type="pres">
      <dgm:prSet presAssocID="{D9C29B8A-409F-49D7-A954-A159B9B219D8}" presName="vSp" presStyleCnt="0"/>
      <dgm:spPr/>
    </dgm:pt>
    <dgm:pt modelId="{B135D4AD-29D7-4F11-89A8-0E03D829CB35}" type="pres">
      <dgm:prSet presAssocID="{AFD65163-0436-44B7-8175-6CAACED3AE86}" presName="horFlow" presStyleCnt="0"/>
      <dgm:spPr/>
    </dgm:pt>
    <dgm:pt modelId="{40B65685-9AD8-45E5-ABCC-A9ADA1F5383D}" type="pres">
      <dgm:prSet presAssocID="{AFD65163-0436-44B7-8175-6CAACED3AE86}" presName="bigChev" presStyleLbl="node1" presStyleIdx="5" presStyleCnt="6" custScaleX="151381"/>
      <dgm:spPr/>
      <dgm:t>
        <a:bodyPr/>
        <a:lstStyle/>
        <a:p>
          <a:endParaRPr lang="en-US"/>
        </a:p>
      </dgm:t>
    </dgm:pt>
    <dgm:pt modelId="{A5BCCEA3-EF0F-43C2-B23A-259521F419E3}" type="pres">
      <dgm:prSet presAssocID="{B1A7F001-F218-47C2-B147-37C406B8BD7A}" presName="parTrans" presStyleCnt="0"/>
      <dgm:spPr/>
    </dgm:pt>
    <dgm:pt modelId="{FBAF0DCA-A6AD-40A1-ADBF-60756B8B1286}" type="pres">
      <dgm:prSet presAssocID="{5D98739B-958E-43F3-9BAE-29B2AE2621D0}" presName="node" presStyleLbl="alignAccFollowNode1" presStyleIdx="5" presStyleCnt="6" custScaleX="459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63C94-B275-4B7C-AB9A-F0B39EEB8BB1}" type="presOf" srcId="{AFD65163-0436-44B7-8175-6CAACED3AE86}" destId="{40B65685-9AD8-45E5-ABCC-A9ADA1F5383D}" srcOrd="0" destOrd="0" presId="urn:microsoft.com/office/officeart/2005/8/layout/lProcess3"/>
    <dgm:cxn modelId="{27E7152A-53B0-4A3C-B604-EA27450BA2FA}" type="presOf" srcId="{1FA30873-2B8F-4845-A94F-BE5D94EC13DF}" destId="{2E081E41-09DC-4070-B0A6-F2593256193A}" srcOrd="0" destOrd="0" presId="urn:microsoft.com/office/officeart/2005/8/layout/lProcess3"/>
    <dgm:cxn modelId="{980B9C1A-99D9-436C-8EDA-E92691FB035E}" type="presOf" srcId="{550532F4-1B25-4BE8-AE85-C01700CCE495}" destId="{B9C28DBB-7210-4303-8C51-041AD7F9130A}" srcOrd="0" destOrd="0" presId="urn:microsoft.com/office/officeart/2005/8/layout/lProcess3"/>
    <dgm:cxn modelId="{04A1C1A5-E552-43B5-A492-CEC7F271A865}" srcId="{550532F4-1B25-4BE8-AE85-C01700CCE495}" destId="{1FA30873-2B8F-4845-A94F-BE5D94EC13DF}" srcOrd="0" destOrd="0" parTransId="{91197C1E-ADA2-43F0-85F4-0CC68668A2C7}" sibTransId="{77785562-558D-4035-8E10-5DC0DF24E160}"/>
    <dgm:cxn modelId="{C126A879-AA2F-46D9-BBA5-8F8C857FC056}" srcId="{3F998BD6-5213-4458-B4F2-B0BB3C3940BA}" destId="{550532F4-1B25-4BE8-AE85-C01700CCE495}" srcOrd="3" destOrd="0" parTransId="{A4CF98F1-CCEE-4665-AE9C-53645BFBDBA8}" sibTransId="{0660AA46-5BF9-4FE2-99F3-B98882200B60}"/>
    <dgm:cxn modelId="{E0CEFF0C-5185-4B18-8600-808C7D8380F4}" type="presOf" srcId="{B39A5640-AB62-4495-ACCA-3528162BF502}" destId="{F8D6568F-0E52-40B7-973E-F4983E4E4C23}" srcOrd="0" destOrd="0" presId="urn:microsoft.com/office/officeart/2005/8/layout/lProcess3"/>
    <dgm:cxn modelId="{2E2F1368-5CA0-4798-9BC4-EEDA099909C6}" type="presOf" srcId="{9CCD5B7D-F3D8-436F-A1B7-A0E90AB9B62D}" destId="{6A31004E-96AA-4109-87B1-57C00BDD77C7}" srcOrd="0" destOrd="0" presId="urn:microsoft.com/office/officeart/2005/8/layout/lProcess3"/>
    <dgm:cxn modelId="{0CADC079-3845-4103-95D8-879AA8BB03C2}" type="presOf" srcId="{3F998BD6-5213-4458-B4F2-B0BB3C3940BA}" destId="{59433E33-B0A9-48D3-81EA-4BA0754BB0B3}" srcOrd="0" destOrd="0" presId="urn:microsoft.com/office/officeart/2005/8/layout/lProcess3"/>
    <dgm:cxn modelId="{B0D08E1C-8050-4DCD-9EB8-D079C34AD9E4}" srcId="{AFD65163-0436-44B7-8175-6CAACED3AE86}" destId="{5D98739B-958E-43F3-9BAE-29B2AE2621D0}" srcOrd="0" destOrd="0" parTransId="{B1A7F001-F218-47C2-B147-37C406B8BD7A}" sibTransId="{9F4CFD93-98B3-423E-8B80-18585CBB3866}"/>
    <dgm:cxn modelId="{4B8090F1-E689-41B2-A13F-41296B634F60}" srcId="{B39A5640-AB62-4495-ACCA-3528162BF502}" destId="{06BF68CA-789D-41FA-A575-362015E835A6}" srcOrd="0" destOrd="0" parTransId="{2F77E12C-223A-44BF-BFED-6764625AEF12}" sibTransId="{17AEEAC2-A399-44C8-B466-072B92D07162}"/>
    <dgm:cxn modelId="{94034776-BD61-4FB5-81FF-C03299C0D19B}" srcId="{3F998BD6-5213-4458-B4F2-B0BB3C3940BA}" destId="{AFD65163-0436-44B7-8175-6CAACED3AE86}" srcOrd="5" destOrd="0" parTransId="{A628A637-9197-4EEF-9FC2-F07B660380C8}" sibTransId="{6802429E-E527-49C6-A02A-C1CA918CE570}"/>
    <dgm:cxn modelId="{7A98CAA9-FF00-45EE-BDD9-0E7484DB7603}" type="presOf" srcId="{5D98739B-958E-43F3-9BAE-29B2AE2621D0}" destId="{FBAF0DCA-A6AD-40A1-ADBF-60756B8B1286}" srcOrd="0" destOrd="0" presId="urn:microsoft.com/office/officeart/2005/8/layout/lProcess3"/>
    <dgm:cxn modelId="{BFE3703C-0EEE-42EF-BAAB-0EC0FE01CFAF}" srcId="{D9C29B8A-409F-49D7-A954-A159B9B219D8}" destId="{8E2972FC-4530-45F4-96F5-451AC27A086C}" srcOrd="0" destOrd="0" parTransId="{596D85E2-EAD9-4B05-9770-35730CE52603}" sibTransId="{A27A5EA5-7925-44DE-83AD-D60C5AD5AFE0}"/>
    <dgm:cxn modelId="{99A68A17-8AA0-44F7-985D-420A3C1EE6B8}" srcId="{3F998BD6-5213-4458-B4F2-B0BB3C3940BA}" destId="{5FA639C0-E589-4F5F-9B49-B609043F02EF}" srcOrd="2" destOrd="0" parTransId="{FC611B3D-9669-41B5-A228-1344253B602F}" sibTransId="{834F56C1-4495-479E-A7B7-C35AF5DA9C52}"/>
    <dgm:cxn modelId="{456C90CA-A1BC-4EE4-B4D9-E608A920AD4F}" type="presOf" srcId="{5FA639C0-E589-4F5F-9B49-B609043F02EF}" destId="{2FF969B8-C513-48A2-BE37-E92E1863BBE8}" srcOrd="0" destOrd="0" presId="urn:microsoft.com/office/officeart/2005/8/layout/lProcess3"/>
    <dgm:cxn modelId="{274F0065-D02A-4F6C-A087-0D68D9A548ED}" srcId="{3F998BD6-5213-4458-B4F2-B0BB3C3940BA}" destId="{B39A5640-AB62-4495-ACCA-3528162BF502}" srcOrd="0" destOrd="0" parTransId="{78E2D074-35C4-4F55-BBFE-34F4A8056BF0}" sibTransId="{EFB5A078-C9FE-438E-928F-B525C0E1EE17}"/>
    <dgm:cxn modelId="{0F62FAC9-27FD-46CA-9AE6-4A49FA8ECF76}" type="presOf" srcId="{8E2972FC-4530-45F4-96F5-451AC27A086C}" destId="{0A1CB091-EF49-426A-A8B3-BAAFD2B5CFC4}" srcOrd="0" destOrd="0" presId="urn:microsoft.com/office/officeart/2005/8/layout/lProcess3"/>
    <dgm:cxn modelId="{683DBC23-6CAD-4FB1-9383-E3C35A1928F0}" srcId="{5FA639C0-E589-4F5F-9B49-B609043F02EF}" destId="{9CCD5B7D-F3D8-436F-A1B7-A0E90AB9B62D}" srcOrd="0" destOrd="0" parTransId="{96C51318-29A6-42B3-ADDE-250B2DF71AC9}" sibTransId="{DBD85442-FD68-45CD-8096-09564A63AE8E}"/>
    <dgm:cxn modelId="{945E7ABB-9DF5-4A29-B267-466A4D56E124}" srcId="{3F998BD6-5213-4458-B4F2-B0BB3C3940BA}" destId="{D9C29B8A-409F-49D7-A954-A159B9B219D8}" srcOrd="4" destOrd="0" parTransId="{FC606239-A420-4DF8-A4BB-96BB05B498CB}" sibTransId="{4473AE07-67D6-47F9-BADC-9892DD9D2C52}"/>
    <dgm:cxn modelId="{1CA277CA-84A2-4618-AA02-1ED2064DC532}" type="presOf" srcId="{A9E347D6-AADE-45A7-8C2E-D6B5644EB660}" destId="{6176DB7A-72C4-4996-8293-43D480EE4F6B}" srcOrd="0" destOrd="0" presId="urn:microsoft.com/office/officeart/2005/8/layout/lProcess3"/>
    <dgm:cxn modelId="{F540A5D1-EBC4-46C5-8B67-0757B3D2C6F7}" type="presOf" srcId="{1CB28703-3962-4F80-992E-474253E9CCF8}" destId="{7BD08296-0B4C-495B-900C-5BCCD9D53B6D}" srcOrd="0" destOrd="0" presId="urn:microsoft.com/office/officeart/2005/8/layout/lProcess3"/>
    <dgm:cxn modelId="{BF73C99C-8315-4717-8010-63E570E115A9}" type="presOf" srcId="{06BF68CA-789D-41FA-A575-362015E835A6}" destId="{2D6F4613-B1A8-418C-A72F-72CABE70DD5C}" srcOrd="0" destOrd="0" presId="urn:microsoft.com/office/officeart/2005/8/layout/lProcess3"/>
    <dgm:cxn modelId="{859051F6-F4FA-42EB-B70F-8ADC80C9DEC1}" srcId="{A9E347D6-AADE-45A7-8C2E-D6B5644EB660}" destId="{1CB28703-3962-4F80-992E-474253E9CCF8}" srcOrd="0" destOrd="0" parTransId="{5978EBC3-2080-405A-B193-E7FB1239341F}" sibTransId="{7259D099-E3EF-4ACF-BA14-3D9FDE961CD5}"/>
    <dgm:cxn modelId="{60B7E30F-DEAF-420B-B2F9-E4AABB540EA6}" type="presOf" srcId="{D9C29B8A-409F-49D7-A954-A159B9B219D8}" destId="{6153DB99-5F58-46BB-A896-523B36C56159}" srcOrd="0" destOrd="0" presId="urn:microsoft.com/office/officeart/2005/8/layout/lProcess3"/>
    <dgm:cxn modelId="{4C84583F-EE25-48D8-980B-C2048660514E}" srcId="{3F998BD6-5213-4458-B4F2-B0BB3C3940BA}" destId="{A9E347D6-AADE-45A7-8C2E-D6B5644EB660}" srcOrd="1" destOrd="0" parTransId="{DA3EDF04-2396-4DF0-A10B-411A79418100}" sibTransId="{CBD1C3BC-6C53-463C-A1C3-5F107F612055}"/>
    <dgm:cxn modelId="{81E2AB38-06CA-4BAF-9F4C-3798B7C5E3EB}" type="presParOf" srcId="{59433E33-B0A9-48D3-81EA-4BA0754BB0B3}" destId="{DD44428E-5813-42BA-8A86-7F96E7FFC32B}" srcOrd="0" destOrd="0" presId="urn:microsoft.com/office/officeart/2005/8/layout/lProcess3"/>
    <dgm:cxn modelId="{9762B062-D4D1-439D-83D9-DD964BF00D49}" type="presParOf" srcId="{DD44428E-5813-42BA-8A86-7F96E7FFC32B}" destId="{F8D6568F-0E52-40B7-973E-F4983E4E4C23}" srcOrd="0" destOrd="0" presId="urn:microsoft.com/office/officeart/2005/8/layout/lProcess3"/>
    <dgm:cxn modelId="{6F8E051E-558D-44A6-978A-F7E6AA421558}" type="presParOf" srcId="{DD44428E-5813-42BA-8A86-7F96E7FFC32B}" destId="{66F7AD92-FF9A-467B-B082-E22AB119D27B}" srcOrd="1" destOrd="0" presId="urn:microsoft.com/office/officeart/2005/8/layout/lProcess3"/>
    <dgm:cxn modelId="{C752C97A-D930-4004-BE53-C95307516EDA}" type="presParOf" srcId="{DD44428E-5813-42BA-8A86-7F96E7FFC32B}" destId="{2D6F4613-B1A8-418C-A72F-72CABE70DD5C}" srcOrd="2" destOrd="0" presId="urn:microsoft.com/office/officeart/2005/8/layout/lProcess3"/>
    <dgm:cxn modelId="{3045CF17-60B5-430E-BD0E-FA0DD73DD232}" type="presParOf" srcId="{59433E33-B0A9-48D3-81EA-4BA0754BB0B3}" destId="{E6155F1C-82FB-4185-957E-82A9ED632AB9}" srcOrd="1" destOrd="0" presId="urn:microsoft.com/office/officeart/2005/8/layout/lProcess3"/>
    <dgm:cxn modelId="{789FD21B-722D-4A4D-8242-66B0BCCFACF8}" type="presParOf" srcId="{59433E33-B0A9-48D3-81EA-4BA0754BB0B3}" destId="{4CD04DF4-A79C-47CD-9503-BC2FB1954DFD}" srcOrd="2" destOrd="0" presId="urn:microsoft.com/office/officeart/2005/8/layout/lProcess3"/>
    <dgm:cxn modelId="{62F94E78-0DF5-4C91-B89A-D1C174703E56}" type="presParOf" srcId="{4CD04DF4-A79C-47CD-9503-BC2FB1954DFD}" destId="{6176DB7A-72C4-4996-8293-43D480EE4F6B}" srcOrd="0" destOrd="0" presId="urn:microsoft.com/office/officeart/2005/8/layout/lProcess3"/>
    <dgm:cxn modelId="{2BF817F1-8B8B-4616-9A51-1A9D2B533DD3}" type="presParOf" srcId="{4CD04DF4-A79C-47CD-9503-BC2FB1954DFD}" destId="{41714506-BCCF-4A34-8CB6-337B2AB40D96}" srcOrd="1" destOrd="0" presId="urn:microsoft.com/office/officeart/2005/8/layout/lProcess3"/>
    <dgm:cxn modelId="{6ED80865-B46A-43A1-88A0-5F126D07FBE1}" type="presParOf" srcId="{4CD04DF4-A79C-47CD-9503-BC2FB1954DFD}" destId="{7BD08296-0B4C-495B-900C-5BCCD9D53B6D}" srcOrd="2" destOrd="0" presId="urn:microsoft.com/office/officeart/2005/8/layout/lProcess3"/>
    <dgm:cxn modelId="{CC127559-CD58-4056-9684-CC3F48A4B906}" type="presParOf" srcId="{59433E33-B0A9-48D3-81EA-4BA0754BB0B3}" destId="{127B97AA-7ABC-4471-B8DC-0C30571A5C4D}" srcOrd="3" destOrd="0" presId="urn:microsoft.com/office/officeart/2005/8/layout/lProcess3"/>
    <dgm:cxn modelId="{D5840DBE-FE7F-421A-97FF-EFFCC8DE96E2}" type="presParOf" srcId="{59433E33-B0A9-48D3-81EA-4BA0754BB0B3}" destId="{F198FB7E-EAC9-48BC-A9BC-BD47A0C70AA1}" srcOrd="4" destOrd="0" presId="urn:microsoft.com/office/officeart/2005/8/layout/lProcess3"/>
    <dgm:cxn modelId="{277E0F46-D62D-42DA-90FC-C4E56BDC90C3}" type="presParOf" srcId="{F198FB7E-EAC9-48BC-A9BC-BD47A0C70AA1}" destId="{2FF969B8-C513-48A2-BE37-E92E1863BBE8}" srcOrd="0" destOrd="0" presId="urn:microsoft.com/office/officeart/2005/8/layout/lProcess3"/>
    <dgm:cxn modelId="{1E7A788B-EEEA-46EB-95D5-728D496D11C9}" type="presParOf" srcId="{F198FB7E-EAC9-48BC-A9BC-BD47A0C70AA1}" destId="{C234CCF7-C794-445D-8D5B-11A79A565C84}" srcOrd="1" destOrd="0" presId="urn:microsoft.com/office/officeart/2005/8/layout/lProcess3"/>
    <dgm:cxn modelId="{5BC92C40-9935-4CCA-B88E-8679F6EA33BD}" type="presParOf" srcId="{F198FB7E-EAC9-48BC-A9BC-BD47A0C70AA1}" destId="{6A31004E-96AA-4109-87B1-57C00BDD77C7}" srcOrd="2" destOrd="0" presId="urn:microsoft.com/office/officeart/2005/8/layout/lProcess3"/>
    <dgm:cxn modelId="{86E206FA-B175-410B-9E3A-637254AA0025}" type="presParOf" srcId="{59433E33-B0A9-48D3-81EA-4BA0754BB0B3}" destId="{802557A1-7409-490E-B966-128D2EBD79ED}" srcOrd="5" destOrd="0" presId="urn:microsoft.com/office/officeart/2005/8/layout/lProcess3"/>
    <dgm:cxn modelId="{9810E9B0-C68F-4B26-99FA-9B5BA54FA585}" type="presParOf" srcId="{59433E33-B0A9-48D3-81EA-4BA0754BB0B3}" destId="{97F2D26C-A75E-466D-97F3-5236304C6BD9}" srcOrd="6" destOrd="0" presId="urn:microsoft.com/office/officeart/2005/8/layout/lProcess3"/>
    <dgm:cxn modelId="{6DFE2807-3F66-4FCB-A686-C41883A71CFC}" type="presParOf" srcId="{97F2D26C-A75E-466D-97F3-5236304C6BD9}" destId="{B9C28DBB-7210-4303-8C51-041AD7F9130A}" srcOrd="0" destOrd="0" presId="urn:microsoft.com/office/officeart/2005/8/layout/lProcess3"/>
    <dgm:cxn modelId="{2D4A8144-1D16-4760-8C78-247DAFE019C8}" type="presParOf" srcId="{97F2D26C-A75E-466D-97F3-5236304C6BD9}" destId="{0EAB9D2B-D48C-487E-B58C-6ECD1A3D93B9}" srcOrd="1" destOrd="0" presId="urn:microsoft.com/office/officeart/2005/8/layout/lProcess3"/>
    <dgm:cxn modelId="{51733C38-F07E-42E1-BBB9-33EA6BB9DDD5}" type="presParOf" srcId="{97F2D26C-A75E-466D-97F3-5236304C6BD9}" destId="{2E081E41-09DC-4070-B0A6-F2593256193A}" srcOrd="2" destOrd="0" presId="urn:microsoft.com/office/officeart/2005/8/layout/lProcess3"/>
    <dgm:cxn modelId="{DADE8750-B857-429C-867C-6746E8067B16}" type="presParOf" srcId="{59433E33-B0A9-48D3-81EA-4BA0754BB0B3}" destId="{EEF15A38-FC88-47CB-9461-0758CBD066AC}" srcOrd="7" destOrd="0" presId="urn:microsoft.com/office/officeart/2005/8/layout/lProcess3"/>
    <dgm:cxn modelId="{4FC268B9-5AF6-40EA-B59D-CB72D78ADED6}" type="presParOf" srcId="{59433E33-B0A9-48D3-81EA-4BA0754BB0B3}" destId="{411A18EF-0CCB-4F36-925B-0E5167E2973F}" srcOrd="8" destOrd="0" presId="urn:microsoft.com/office/officeart/2005/8/layout/lProcess3"/>
    <dgm:cxn modelId="{B13BFB61-7F10-46CC-8FAC-9DCF0FEDB652}" type="presParOf" srcId="{411A18EF-0CCB-4F36-925B-0E5167E2973F}" destId="{6153DB99-5F58-46BB-A896-523B36C56159}" srcOrd="0" destOrd="0" presId="urn:microsoft.com/office/officeart/2005/8/layout/lProcess3"/>
    <dgm:cxn modelId="{50605828-0D65-4E44-9681-9A0840527510}" type="presParOf" srcId="{411A18EF-0CCB-4F36-925B-0E5167E2973F}" destId="{B9F10A62-AB05-4D33-BC14-E700D2710B61}" srcOrd="1" destOrd="0" presId="urn:microsoft.com/office/officeart/2005/8/layout/lProcess3"/>
    <dgm:cxn modelId="{A91B6FF9-207C-4113-BBD9-E1FEDB8CF84A}" type="presParOf" srcId="{411A18EF-0CCB-4F36-925B-0E5167E2973F}" destId="{0A1CB091-EF49-426A-A8B3-BAAFD2B5CFC4}" srcOrd="2" destOrd="0" presId="urn:microsoft.com/office/officeart/2005/8/layout/lProcess3"/>
    <dgm:cxn modelId="{AD12CB8E-FAF5-4A87-972A-01527D4753B7}" type="presParOf" srcId="{59433E33-B0A9-48D3-81EA-4BA0754BB0B3}" destId="{19500D04-C9EB-4A2C-B49A-4156B88ACADD}" srcOrd="9" destOrd="0" presId="urn:microsoft.com/office/officeart/2005/8/layout/lProcess3"/>
    <dgm:cxn modelId="{AFD14889-324F-47D4-BA36-30C7BE43DC7F}" type="presParOf" srcId="{59433E33-B0A9-48D3-81EA-4BA0754BB0B3}" destId="{B135D4AD-29D7-4F11-89A8-0E03D829CB35}" srcOrd="10" destOrd="0" presId="urn:microsoft.com/office/officeart/2005/8/layout/lProcess3"/>
    <dgm:cxn modelId="{93893545-7A01-4847-9F88-378317626D93}" type="presParOf" srcId="{B135D4AD-29D7-4F11-89A8-0E03D829CB35}" destId="{40B65685-9AD8-45E5-ABCC-A9ADA1F5383D}" srcOrd="0" destOrd="0" presId="urn:microsoft.com/office/officeart/2005/8/layout/lProcess3"/>
    <dgm:cxn modelId="{FA25A159-0659-412B-99F5-D87B2C91D5A2}" type="presParOf" srcId="{B135D4AD-29D7-4F11-89A8-0E03D829CB35}" destId="{A5BCCEA3-EF0F-43C2-B23A-259521F419E3}" srcOrd="1" destOrd="0" presId="urn:microsoft.com/office/officeart/2005/8/layout/lProcess3"/>
    <dgm:cxn modelId="{B830E810-9924-4492-A1B6-3856134130D1}" type="presParOf" srcId="{B135D4AD-29D7-4F11-89A8-0E03D829CB35}" destId="{FBAF0DCA-A6AD-40A1-ADBF-60756B8B128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8900-7D98-491A-87B7-0C28D5C706EC}" type="doc">
      <dgm:prSet loTypeId="urn:microsoft.com/office/officeart/2005/8/layout/lProcess3" loCatId="process" qsTypeId="urn:microsoft.com/office/officeart/2005/8/quickstyle/simple1#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E30E685-4902-4201-B72E-AC851AF8CA1B}">
      <dgm:prSet/>
      <dgm:spPr/>
      <dgm:t>
        <a:bodyPr/>
        <a:lstStyle/>
        <a:p>
          <a:pPr rtl="0"/>
          <a:r>
            <a:rPr lang="en-US" dirty="0" smtClean="0"/>
            <a:t>Promote use of data to differentiate</a:t>
          </a:r>
          <a:endParaRPr lang="en-US" dirty="0"/>
        </a:p>
      </dgm:t>
    </dgm:pt>
    <dgm:pt modelId="{9B0DCEC2-33BB-4EDA-B40E-9BAF4E7189AD}" type="parTrans" cxnId="{3DF4C0F1-ED6B-4649-AB3C-90CA0AA01C2F}">
      <dgm:prSet/>
      <dgm:spPr/>
      <dgm:t>
        <a:bodyPr/>
        <a:lstStyle/>
        <a:p>
          <a:endParaRPr lang="en-US"/>
        </a:p>
      </dgm:t>
    </dgm:pt>
    <dgm:pt modelId="{81C899F8-624B-45F0-B0F0-483DC9F8005C}" type="sibTrans" cxnId="{3DF4C0F1-ED6B-4649-AB3C-90CA0AA01C2F}">
      <dgm:prSet/>
      <dgm:spPr/>
      <dgm:t>
        <a:bodyPr/>
        <a:lstStyle/>
        <a:p>
          <a:endParaRPr lang="en-US"/>
        </a:p>
      </dgm:t>
    </dgm:pt>
    <dgm:pt modelId="{E7F75803-245D-4B73-8E14-7EB6642632E9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All teachers monitor and assess student mastery </a:t>
          </a:r>
          <a:r>
            <a:rPr lang="en-US" sz="1600" smtClean="0"/>
            <a:t>of standards-based </a:t>
          </a:r>
          <a:r>
            <a:rPr lang="en-US" sz="1600" dirty="0" smtClean="0"/>
            <a:t>objectives in order to make appropriate curriculum adjustments.</a:t>
          </a:r>
          <a:r>
            <a:rPr lang="en-US" sz="600" dirty="0" smtClean="0"/>
            <a:t>	</a:t>
          </a:r>
          <a:endParaRPr lang="en-US" sz="600" dirty="0"/>
        </a:p>
      </dgm:t>
    </dgm:pt>
    <dgm:pt modelId="{C6DFC796-8E41-4F35-9229-6266CEA3FD84}" type="parTrans" cxnId="{094CB399-F23D-4280-9A2A-8EB19003091F}">
      <dgm:prSet/>
      <dgm:spPr/>
      <dgm:t>
        <a:bodyPr/>
        <a:lstStyle/>
        <a:p>
          <a:endParaRPr lang="en-US"/>
        </a:p>
      </dgm:t>
    </dgm:pt>
    <dgm:pt modelId="{E47F6F37-418C-44EC-B47F-C52E9D0B573D}" type="sibTrans" cxnId="{094CB399-F23D-4280-9A2A-8EB19003091F}">
      <dgm:prSet/>
      <dgm:spPr/>
      <dgm:t>
        <a:bodyPr/>
        <a:lstStyle/>
        <a:p>
          <a:endParaRPr lang="en-US"/>
        </a:p>
      </dgm:t>
    </dgm:pt>
    <dgm:pt modelId="{05DFC512-B5DD-4123-8602-FA635BE0696D}">
      <dgm:prSet/>
      <dgm:spPr/>
      <dgm:t>
        <a:bodyPr/>
        <a:lstStyle/>
        <a:p>
          <a:pPr rtl="0"/>
          <a:r>
            <a:rPr lang="en-US" dirty="0" smtClean="0"/>
            <a:t>Increase learning time</a:t>
          </a:r>
          <a:endParaRPr lang="en-US" dirty="0"/>
        </a:p>
      </dgm:t>
    </dgm:pt>
    <dgm:pt modelId="{0C64FFAB-4601-4230-A858-CF29E3CB95DB}" type="parTrans" cxnId="{EA94FBE6-046C-4BFD-8FE2-847495BD8231}">
      <dgm:prSet/>
      <dgm:spPr/>
      <dgm:t>
        <a:bodyPr/>
        <a:lstStyle/>
        <a:p>
          <a:endParaRPr lang="en-US"/>
        </a:p>
      </dgm:t>
    </dgm:pt>
    <dgm:pt modelId="{CC1FC95A-5AD1-49B9-8A24-F77E78AEF1D5}" type="sibTrans" cxnId="{EA94FBE6-046C-4BFD-8FE2-847495BD8231}">
      <dgm:prSet/>
      <dgm:spPr/>
      <dgm:t>
        <a:bodyPr/>
        <a:lstStyle/>
        <a:p>
          <a:endParaRPr lang="en-US"/>
        </a:p>
      </dgm:t>
    </dgm:pt>
    <dgm:pt modelId="{1D42BAF5-D55A-4D38-A147-8B939192AB9B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The principal is familiar with research and best practices associated with efforts to increase learning time.</a:t>
          </a:r>
          <a:endParaRPr lang="en-US" sz="1800" dirty="0"/>
        </a:p>
      </dgm:t>
    </dgm:pt>
    <dgm:pt modelId="{94EED60D-DA41-4B4C-AF08-4214819733DF}" type="parTrans" cxnId="{E96DA3E4-47FF-437E-A61E-896286CC8B73}">
      <dgm:prSet/>
      <dgm:spPr/>
      <dgm:t>
        <a:bodyPr/>
        <a:lstStyle/>
        <a:p>
          <a:endParaRPr lang="en-US"/>
        </a:p>
      </dgm:t>
    </dgm:pt>
    <dgm:pt modelId="{5A32C279-B49C-41D1-98CE-E594758637CE}" type="sibTrans" cxnId="{E96DA3E4-47FF-437E-A61E-896286CC8B73}">
      <dgm:prSet/>
      <dgm:spPr/>
      <dgm:t>
        <a:bodyPr/>
        <a:lstStyle/>
        <a:p>
          <a:endParaRPr lang="en-US"/>
        </a:p>
      </dgm:t>
    </dgm:pt>
    <dgm:pt modelId="{FA6E92A8-2E96-4602-8C78-13DB9034C103}">
      <dgm:prSet/>
      <dgm:spPr/>
      <dgm:t>
        <a:bodyPr/>
        <a:lstStyle/>
        <a:p>
          <a:pPr rtl="0"/>
          <a:r>
            <a:rPr lang="en-US" dirty="0" smtClean="0"/>
            <a:t>Family and community engagement</a:t>
          </a:r>
          <a:endParaRPr lang="en-US" dirty="0"/>
        </a:p>
      </dgm:t>
    </dgm:pt>
    <dgm:pt modelId="{C732327B-63C2-4443-B14B-403AF1A34CA2}" type="parTrans" cxnId="{FAE19A08-54EA-449B-86D9-9C2D40EED248}">
      <dgm:prSet/>
      <dgm:spPr/>
      <dgm:t>
        <a:bodyPr/>
        <a:lstStyle/>
        <a:p>
          <a:endParaRPr lang="en-US"/>
        </a:p>
      </dgm:t>
    </dgm:pt>
    <dgm:pt modelId="{0B6263AC-2174-4259-92EF-BF69DB30DC1A}" type="sibTrans" cxnId="{FAE19A08-54EA-449B-86D9-9C2D40EED248}">
      <dgm:prSet/>
      <dgm:spPr/>
      <dgm:t>
        <a:bodyPr/>
        <a:lstStyle/>
        <a:p>
          <a:endParaRPr lang="en-US"/>
        </a:p>
      </dgm:t>
    </dgm:pt>
    <dgm:pt modelId="{4F463BA1-4DB6-4885-BA0C-299BFCA4C5C5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All teachers demonstrate sound homework practices and communication with parents.</a:t>
          </a:r>
          <a:r>
            <a:rPr lang="en-US" sz="600" dirty="0" smtClean="0"/>
            <a:t>.</a:t>
          </a:r>
          <a:endParaRPr lang="en-US" sz="600" dirty="0"/>
        </a:p>
      </dgm:t>
    </dgm:pt>
    <dgm:pt modelId="{8C47B90C-8E81-44FF-B3DD-742E47010814}" type="parTrans" cxnId="{5F7D3771-91A3-488F-A9AE-CE1AFE137AC0}">
      <dgm:prSet/>
      <dgm:spPr/>
      <dgm:t>
        <a:bodyPr/>
        <a:lstStyle/>
        <a:p>
          <a:endParaRPr lang="en-US"/>
        </a:p>
      </dgm:t>
    </dgm:pt>
    <dgm:pt modelId="{71AE91E6-B39B-41D3-B08C-8EB695DFC324}" type="sibTrans" cxnId="{5F7D3771-91A3-488F-A9AE-CE1AFE137AC0}">
      <dgm:prSet/>
      <dgm:spPr/>
      <dgm:t>
        <a:bodyPr/>
        <a:lstStyle/>
        <a:p>
          <a:endParaRPr lang="en-US"/>
        </a:p>
      </dgm:t>
    </dgm:pt>
    <dgm:pt modelId="{824398F2-E2AF-4251-9418-5FD1E1BA70C9}">
      <dgm:prSet/>
      <dgm:spPr/>
      <dgm:t>
        <a:bodyPr/>
        <a:lstStyle/>
        <a:p>
          <a:pPr rtl="0"/>
          <a:r>
            <a:rPr lang="en-US" dirty="0" smtClean="0"/>
            <a:t>Operational</a:t>
          </a:r>
        </a:p>
        <a:p>
          <a:pPr rtl="0"/>
          <a:r>
            <a:rPr lang="en-US" dirty="0" smtClean="0"/>
            <a:t>flexibility</a:t>
          </a:r>
          <a:endParaRPr lang="en-US" dirty="0"/>
        </a:p>
      </dgm:t>
    </dgm:pt>
    <dgm:pt modelId="{EAAC65E3-9645-41CE-A238-A6AD4573A7E6}" type="parTrans" cxnId="{BDA2AC4B-ECDA-4F86-AA0D-5F699D728065}">
      <dgm:prSet/>
      <dgm:spPr/>
      <dgm:t>
        <a:bodyPr/>
        <a:lstStyle/>
        <a:p>
          <a:endParaRPr lang="en-US"/>
        </a:p>
      </dgm:t>
    </dgm:pt>
    <dgm:pt modelId="{F72559BD-65D0-455A-87A5-F0416B9DE4A1}" type="sibTrans" cxnId="{BDA2AC4B-ECDA-4F86-AA0D-5F699D728065}">
      <dgm:prSet/>
      <dgm:spPr/>
      <dgm:t>
        <a:bodyPr/>
        <a:lstStyle/>
        <a:p>
          <a:endParaRPr lang="en-US"/>
        </a:p>
      </dgm:t>
    </dgm:pt>
    <dgm:pt modelId="{36BA9CF0-34F0-4DC7-9FB4-D20AC4A17A98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The LEA has reoriented is culture toward shared responsibility and accountability.</a:t>
          </a:r>
          <a:r>
            <a:rPr lang="en-US" sz="1400" dirty="0" smtClean="0"/>
            <a:t>	</a:t>
          </a:r>
          <a:endParaRPr lang="en-US" sz="1400" dirty="0"/>
        </a:p>
      </dgm:t>
    </dgm:pt>
    <dgm:pt modelId="{83842EBC-CC92-4129-AE02-23350BCBFEF3}" type="parTrans" cxnId="{D687C970-504B-46C5-B363-FF3929EFBF64}">
      <dgm:prSet/>
      <dgm:spPr/>
      <dgm:t>
        <a:bodyPr/>
        <a:lstStyle/>
        <a:p>
          <a:endParaRPr lang="en-US"/>
        </a:p>
      </dgm:t>
    </dgm:pt>
    <dgm:pt modelId="{C1EC6BFE-D37F-4776-A1ED-1C281293FDB8}" type="sibTrans" cxnId="{D687C970-504B-46C5-B363-FF3929EFBF64}">
      <dgm:prSet/>
      <dgm:spPr/>
      <dgm:t>
        <a:bodyPr/>
        <a:lstStyle/>
        <a:p>
          <a:endParaRPr lang="en-US"/>
        </a:p>
      </dgm:t>
    </dgm:pt>
    <dgm:pt modelId="{2B1E666C-52FA-4631-8240-2E2318D9A8CA}">
      <dgm:prSet/>
      <dgm:spPr/>
      <dgm:t>
        <a:bodyPr/>
        <a:lstStyle/>
        <a:p>
          <a:pPr rtl="0"/>
          <a:r>
            <a:rPr lang="en-US" dirty="0" smtClean="0"/>
            <a:t>Technical Assistance</a:t>
          </a:r>
          <a:endParaRPr lang="en-US" dirty="0"/>
        </a:p>
      </dgm:t>
    </dgm:pt>
    <dgm:pt modelId="{8957C64C-DBDD-4433-99E2-9AD0C4D807C6}" type="parTrans" cxnId="{7C7935D8-38B1-4557-A363-565E0D3D1B0D}">
      <dgm:prSet/>
      <dgm:spPr/>
      <dgm:t>
        <a:bodyPr/>
        <a:lstStyle/>
        <a:p>
          <a:endParaRPr lang="en-US"/>
        </a:p>
      </dgm:t>
    </dgm:pt>
    <dgm:pt modelId="{E1537F48-30C5-42E7-9EAD-E45892783E58}" type="sibTrans" cxnId="{7C7935D8-38B1-4557-A363-565E0D3D1B0D}">
      <dgm:prSet/>
      <dgm:spPr/>
      <dgm:t>
        <a:bodyPr/>
        <a:lstStyle/>
        <a:p>
          <a:endParaRPr lang="en-US"/>
        </a:p>
      </dgm:t>
    </dgm:pt>
    <dgm:pt modelId="{EFC63E60-2FB7-4903-8B24-2216E456DD84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</a:t>
          </a:r>
          <a:r>
            <a:rPr lang="en-US" sz="1600" dirty="0" smtClean="0"/>
            <a:t>The LEA has designated an internal lead partner for each transformation school.</a:t>
          </a:r>
          <a:endParaRPr lang="en-US" sz="1600" dirty="0"/>
        </a:p>
      </dgm:t>
    </dgm:pt>
    <dgm:pt modelId="{62E67802-5412-4A9E-93F4-196B7D6CBF01}" type="parTrans" cxnId="{77583636-89E1-4BF4-98E2-95005566A187}">
      <dgm:prSet/>
      <dgm:spPr/>
      <dgm:t>
        <a:bodyPr/>
        <a:lstStyle/>
        <a:p>
          <a:endParaRPr lang="en-US"/>
        </a:p>
      </dgm:t>
    </dgm:pt>
    <dgm:pt modelId="{E5CE5812-FA09-4DCB-961B-BABB222BD5E5}" type="sibTrans" cxnId="{77583636-89E1-4BF4-98E2-95005566A187}">
      <dgm:prSet/>
      <dgm:spPr/>
      <dgm:t>
        <a:bodyPr/>
        <a:lstStyle/>
        <a:p>
          <a:endParaRPr lang="en-US"/>
        </a:p>
      </dgm:t>
    </dgm:pt>
    <dgm:pt modelId="{1C85E502-0304-4019-890F-2E7B03969967}">
      <dgm:prSet/>
      <dgm:spPr/>
      <dgm:t>
        <a:bodyPr/>
        <a:lstStyle/>
        <a:p>
          <a:pPr rtl="0"/>
          <a:r>
            <a:rPr lang="en-US" dirty="0" smtClean="0"/>
            <a:t>Leading change</a:t>
          </a:r>
          <a:endParaRPr lang="en-US" dirty="0"/>
        </a:p>
      </dgm:t>
    </dgm:pt>
    <dgm:pt modelId="{79577C80-EAEC-4443-8BDC-CF1DD8613657}" type="parTrans" cxnId="{10C3A9FC-8896-44E2-98C9-42979D0E6846}">
      <dgm:prSet/>
      <dgm:spPr/>
      <dgm:t>
        <a:bodyPr/>
        <a:lstStyle/>
        <a:p>
          <a:endParaRPr lang="en-US"/>
        </a:p>
      </dgm:t>
    </dgm:pt>
    <dgm:pt modelId="{69E08487-5102-4E98-87C5-6E5AAB20D014}" type="sibTrans" cxnId="{10C3A9FC-8896-44E2-98C9-42979D0E6846}">
      <dgm:prSet/>
      <dgm:spPr/>
      <dgm:t>
        <a:bodyPr/>
        <a:lstStyle/>
        <a:p>
          <a:endParaRPr lang="en-US"/>
        </a:p>
      </dgm:t>
    </dgm:pt>
    <dgm:pt modelId="{236B11BA-3019-4FD1-884D-017A45BA6C3E}" type="pres">
      <dgm:prSet presAssocID="{23028900-7D98-491A-87B7-0C28D5C706E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75EC49-E930-491B-9B04-D1C7A9C8A478}" type="pres">
      <dgm:prSet presAssocID="{EE30E685-4902-4201-B72E-AC851AF8CA1B}" presName="horFlow" presStyleCnt="0"/>
      <dgm:spPr/>
    </dgm:pt>
    <dgm:pt modelId="{22241DFA-3413-4A9D-826C-30D9F6B7C1E5}" type="pres">
      <dgm:prSet presAssocID="{EE30E685-4902-4201-B72E-AC851AF8CA1B}" presName="bigChev" presStyleLbl="node1" presStyleIdx="0" presStyleCnt="6"/>
      <dgm:spPr/>
      <dgm:t>
        <a:bodyPr/>
        <a:lstStyle/>
        <a:p>
          <a:endParaRPr lang="en-US"/>
        </a:p>
      </dgm:t>
    </dgm:pt>
    <dgm:pt modelId="{F93A1C0A-15F0-42A7-9423-3C7384337854}" type="pres">
      <dgm:prSet presAssocID="{C6DFC796-8E41-4F35-9229-6266CEA3FD84}" presName="parTrans" presStyleCnt="0"/>
      <dgm:spPr/>
    </dgm:pt>
    <dgm:pt modelId="{9C685D0C-A9F1-4E28-A6A3-A8D78C67D034}" type="pres">
      <dgm:prSet presAssocID="{E7F75803-245D-4B73-8E14-7EB6642632E9}" presName="node" presStyleLbl="alignAccFollowNode1" presStyleIdx="0" presStyleCnt="5" custScaleX="411548" custScaleY="111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394CC-D7F2-4044-A85F-427C45C68E88}" type="pres">
      <dgm:prSet presAssocID="{EE30E685-4902-4201-B72E-AC851AF8CA1B}" presName="vSp" presStyleCnt="0"/>
      <dgm:spPr/>
    </dgm:pt>
    <dgm:pt modelId="{85B09F2D-9C48-4167-8301-1D606C0B77C3}" type="pres">
      <dgm:prSet presAssocID="{05DFC512-B5DD-4123-8602-FA635BE0696D}" presName="horFlow" presStyleCnt="0"/>
      <dgm:spPr/>
    </dgm:pt>
    <dgm:pt modelId="{B4963814-3FE9-4A5F-9A1C-BBC143F2B4D1}" type="pres">
      <dgm:prSet presAssocID="{05DFC512-B5DD-4123-8602-FA635BE0696D}" presName="bigChev" presStyleLbl="node1" presStyleIdx="1" presStyleCnt="6"/>
      <dgm:spPr/>
      <dgm:t>
        <a:bodyPr/>
        <a:lstStyle/>
        <a:p>
          <a:endParaRPr lang="en-US"/>
        </a:p>
      </dgm:t>
    </dgm:pt>
    <dgm:pt modelId="{24F53982-6552-4332-8E43-550F98EF446B}" type="pres">
      <dgm:prSet presAssocID="{94EED60D-DA41-4B4C-AF08-4214819733DF}" presName="parTrans" presStyleCnt="0"/>
      <dgm:spPr/>
    </dgm:pt>
    <dgm:pt modelId="{1934EA3D-F276-4D49-B4F6-9EF6AE056255}" type="pres">
      <dgm:prSet presAssocID="{1D42BAF5-D55A-4D38-A147-8B939192AB9B}" presName="node" presStyleLbl="alignAccFollowNode1" presStyleIdx="1" presStyleCnt="5" custScaleX="419990" custScaleY="117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3108C-235E-4AA3-AC83-583F668665CE}" type="pres">
      <dgm:prSet presAssocID="{05DFC512-B5DD-4123-8602-FA635BE0696D}" presName="vSp" presStyleCnt="0"/>
      <dgm:spPr/>
    </dgm:pt>
    <dgm:pt modelId="{847083F2-23A9-4B96-995B-D443648902D1}" type="pres">
      <dgm:prSet presAssocID="{FA6E92A8-2E96-4602-8C78-13DB9034C103}" presName="horFlow" presStyleCnt="0"/>
      <dgm:spPr/>
    </dgm:pt>
    <dgm:pt modelId="{5BB5C246-1177-44E0-B02C-174DF839E825}" type="pres">
      <dgm:prSet presAssocID="{FA6E92A8-2E96-4602-8C78-13DB9034C103}" presName="bigChev" presStyleLbl="node1" presStyleIdx="2" presStyleCnt="6"/>
      <dgm:spPr/>
      <dgm:t>
        <a:bodyPr/>
        <a:lstStyle/>
        <a:p>
          <a:endParaRPr lang="en-US"/>
        </a:p>
      </dgm:t>
    </dgm:pt>
    <dgm:pt modelId="{B9B91AE7-93AA-4447-B109-796780F7FC29}" type="pres">
      <dgm:prSet presAssocID="{8C47B90C-8E81-44FF-B3DD-742E47010814}" presName="parTrans" presStyleCnt="0"/>
      <dgm:spPr/>
    </dgm:pt>
    <dgm:pt modelId="{06CBDB6B-1E33-408A-AD09-9FEEFA0726DF}" type="pres">
      <dgm:prSet presAssocID="{4F463BA1-4DB6-4885-BA0C-299BFCA4C5C5}" presName="node" presStyleLbl="alignAccFollowNode1" presStyleIdx="2" presStyleCnt="5" custScaleX="416752" custScaleY="116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F622B-7529-4722-882F-97B361678C13}" type="pres">
      <dgm:prSet presAssocID="{FA6E92A8-2E96-4602-8C78-13DB9034C103}" presName="vSp" presStyleCnt="0"/>
      <dgm:spPr/>
    </dgm:pt>
    <dgm:pt modelId="{A0DB2984-9365-43C3-85A9-DAE888755AB0}" type="pres">
      <dgm:prSet presAssocID="{824398F2-E2AF-4251-9418-5FD1E1BA70C9}" presName="horFlow" presStyleCnt="0"/>
      <dgm:spPr/>
    </dgm:pt>
    <dgm:pt modelId="{B026502F-A4BF-413E-8D9A-1664E2459163}" type="pres">
      <dgm:prSet presAssocID="{824398F2-E2AF-4251-9418-5FD1E1BA70C9}" presName="bigChev" presStyleLbl="node1" presStyleIdx="3" presStyleCnt="6"/>
      <dgm:spPr/>
      <dgm:t>
        <a:bodyPr/>
        <a:lstStyle/>
        <a:p>
          <a:endParaRPr lang="en-US"/>
        </a:p>
      </dgm:t>
    </dgm:pt>
    <dgm:pt modelId="{0656FD77-059E-4826-A37A-54E3385E1953}" type="pres">
      <dgm:prSet presAssocID="{83842EBC-CC92-4129-AE02-23350BCBFEF3}" presName="parTrans" presStyleCnt="0"/>
      <dgm:spPr/>
    </dgm:pt>
    <dgm:pt modelId="{F321D4EE-178A-4AED-8D01-E567927CC1A6}" type="pres">
      <dgm:prSet presAssocID="{36BA9CF0-34F0-4DC7-9FB4-D20AC4A17A98}" presName="node" presStyleLbl="alignAccFollowNode1" presStyleIdx="3" presStyleCnt="5" custScaleX="408823" custScaleY="118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C2B37-C038-4DCB-928D-61F7EA46E69B}" type="pres">
      <dgm:prSet presAssocID="{824398F2-E2AF-4251-9418-5FD1E1BA70C9}" presName="vSp" presStyleCnt="0"/>
      <dgm:spPr/>
    </dgm:pt>
    <dgm:pt modelId="{18E26963-18AA-4BB2-886C-BC7C70CCBCF3}" type="pres">
      <dgm:prSet presAssocID="{2B1E666C-52FA-4631-8240-2E2318D9A8CA}" presName="horFlow" presStyleCnt="0"/>
      <dgm:spPr/>
    </dgm:pt>
    <dgm:pt modelId="{A20FA019-91A7-4405-960C-AA7DCCB6903A}" type="pres">
      <dgm:prSet presAssocID="{2B1E666C-52FA-4631-8240-2E2318D9A8CA}" presName="bigChev" presStyleLbl="node1" presStyleIdx="4" presStyleCnt="6"/>
      <dgm:spPr/>
      <dgm:t>
        <a:bodyPr/>
        <a:lstStyle/>
        <a:p>
          <a:endParaRPr lang="en-US"/>
        </a:p>
      </dgm:t>
    </dgm:pt>
    <dgm:pt modelId="{26F794A0-7B35-4F65-94A1-61F6A0C606A8}" type="pres">
      <dgm:prSet presAssocID="{62E67802-5412-4A9E-93F4-196B7D6CBF01}" presName="parTrans" presStyleCnt="0"/>
      <dgm:spPr/>
    </dgm:pt>
    <dgm:pt modelId="{F83FE956-4D9B-4B22-A3C4-68CE8718177F}" type="pres">
      <dgm:prSet presAssocID="{EFC63E60-2FB7-4903-8B24-2216E456DD84}" presName="node" presStyleLbl="alignAccFollowNode1" presStyleIdx="4" presStyleCnt="5" custScaleX="416608" custScaleY="120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D4A67-33C2-4703-A368-6A9B676C2A1D}" type="pres">
      <dgm:prSet presAssocID="{2B1E666C-52FA-4631-8240-2E2318D9A8CA}" presName="vSp" presStyleCnt="0"/>
      <dgm:spPr/>
    </dgm:pt>
    <dgm:pt modelId="{ED0CCFBB-2308-41DB-B9E7-CD27627F4EF9}" type="pres">
      <dgm:prSet presAssocID="{1C85E502-0304-4019-890F-2E7B03969967}" presName="horFlow" presStyleCnt="0"/>
      <dgm:spPr/>
    </dgm:pt>
    <dgm:pt modelId="{6EDCFC18-05E2-43A7-9F3A-EC663365F00A}" type="pres">
      <dgm:prSet presAssocID="{1C85E502-0304-4019-890F-2E7B03969967}" presName="bigChev" presStyleLbl="node1" presStyleIdx="5" presStyleCnt="6" custScaleX="105401" custScaleY="120931" custLinFactNeighborX="-2642" custLinFactNeighborY="2201"/>
      <dgm:spPr/>
      <dgm:t>
        <a:bodyPr/>
        <a:lstStyle/>
        <a:p>
          <a:endParaRPr lang="en-US"/>
        </a:p>
      </dgm:t>
    </dgm:pt>
  </dgm:ptLst>
  <dgm:cxnLst>
    <dgm:cxn modelId="{D687C970-504B-46C5-B363-FF3929EFBF64}" srcId="{824398F2-E2AF-4251-9418-5FD1E1BA70C9}" destId="{36BA9CF0-34F0-4DC7-9FB4-D20AC4A17A98}" srcOrd="0" destOrd="0" parTransId="{83842EBC-CC92-4129-AE02-23350BCBFEF3}" sibTransId="{C1EC6BFE-D37F-4776-A1ED-1C281293FDB8}"/>
    <dgm:cxn modelId="{77583636-89E1-4BF4-98E2-95005566A187}" srcId="{2B1E666C-52FA-4631-8240-2E2318D9A8CA}" destId="{EFC63E60-2FB7-4903-8B24-2216E456DD84}" srcOrd="0" destOrd="0" parTransId="{62E67802-5412-4A9E-93F4-196B7D6CBF01}" sibTransId="{E5CE5812-FA09-4DCB-961B-BABB222BD5E5}"/>
    <dgm:cxn modelId="{D4451480-4869-464E-90E3-B734DC5BD7C9}" type="presOf" srcId="{2B1E666C-52FA-4631-8240-2E2318D9A8CA}" destId="{A20FA019-91A7-4405-960C-AA7DCCB6903A}" srcOrd="0" destOrd="0" presId="urn:microsoft.com/office/officeart/2005/8/layout/lProcess3"/>
    <dgm:cxn modelId="{CA494A4A-E990-423E-BB66-4E6431E9E4AA}" type="presOf" srcId="{36BA9CF0-34F0-4DC7-9FB4-D20AC4A17A98}" destId="{F321D4EE-178A-4AED-8D01-E567927CC1A6}" srcOrd="0" destOrd="0" presId="urn:microsoft.com/office/officeart/2005/8/layout/lProcess3"/>
    <dgm:cxn modelId="{10C3A9FC-8896-44E2-98C9-42979D0E6846}" srcId="{23028900-7D98-491A-87B7-0C28D5C706EC}" destId="{1C85E502-0304-4019-890F-2E7B03969967}" srcOrd="5" destOrd="0" parTransId="{79577C80-EAEC-4443-8BDC-CF1DD8613657}" sibTransId="{69E08487-5102-4E98-87C5-6E5AAB20D014}"/>
    <dgm:cxn modelId="{E92ED22C-CE2A-4AB9-902F-6B91713D12E4}" type="presOf" srcId="{23028900-7D98-491A-87B7-0C28D5C706EC}" destId="{236B11BA-3019-4FD1-884D-017A45BA6C3E}" srcOrd="0" destOrd="0" presId="urn:microsoft.com/office/officeart/2005/8/layout/lProcess3"/>
    <dgm:cxn modelId="{C769AE87-8CCB-4D24-988F-91E52ECB188C}" type="presOf" srcId="{EFC63E60-2FB7-4903-8B24-2216E456DD84}" destId="{F83FE956-4D9B-4B22-A3C4-68CE8718177F}" srcOrd="0" destOrd="0" presId="urn:microsoft.com/office/officeart/2005/8/layout/lProcess3"/>
    <dgm:cxn modelId="{E96DA3E4-47FF-437E-A61E-896286CC8B73}" srcId="{05DFC512-B5DD-4123-8602-FA635BE0696D}" destId="{1D42BAF5-D55A-4D38-A147-8B939192AB9B}" srcOrd="0" destOrd="0" parTransId="{94EED60D-DA41-4B4C-AF08-4214819733DF}" sibTransId="{5A32C279-B49C-41D1-98CE-E594758637CE}"/>
    <dgm:cxn modelId="{7C631DF8-BBD9-45E6-9E0B-220AA412971F}" type="presOf" srcId="{EE30E685-4902-4201-B72E-AC851AF8CA1B}" destId="{22241DFA-3413-4A9D-826C-30D9F6B7C1E5}" srcOrd="0" destOrd="0" presId="urn:microsoft.com/office/officeart/2005/8/layout/lProcess3"/>
    <dgm:cxn modelId="{E608BF99-CB6A-4D53-94AB-D56022537F4B}" type="presOf" srcId="{824398F2-E2AF-4251-9418-5FD1E1BA70C9}" destId="{B026502F-A4BF-413E-8D9A-1664E2459163}" srcOrd="0" destOrd="0" presId="urn:microsoft.com/office/officeart/2005/8/layout/lProcess3"/>
    <dgm:cxn modelId="{BDA2AC4B-ECDA-4F86-AA0D-5F699D728065}" srcId="{23028900-7D98-491A-87B7-0C28D5C706EC}" destId="{824398F2-E2AF-4251-9418-5FD1E1BA70C9}" srcOrd="3" destOrd="0" parTransId="{EAAC65E3-9645-41CE-A238-A6AD4573A7E6}" sibTransId="{F72559BD-65D0-455A-87A5-F0416B9DE4A1}"/>
    <dgm:cxn modelId="{F2343BC0-DFE4-4997-8F55-9CA2CD0C9C97}" type="presOf" srcId="{1C85E502-0304-4019-890F-2E7B03969967}" destId="{6EDCFC18-05E2-43A7-9F3A-EC663365F00A}" srcOrd="0" destOrd="0" presId="urn:microsoft.com/office/officeart/2005/8/layout/lProcess3"/>
    <dgm:cxn modelId="{EA94FBE6-046C-4BFD-8FE2-847495BD8231}" srcId="{23028900-7D98-491A-87B7-0C28D5C706EC}" destId="{05DFC512-B5DD-4123-8602-FA635BE0696D}" srcOrd="1" destOrd="0" parTransId="{0C64FFAB-4601-4230-A858-CF29E3CB95DB}" sibTransId="{CC1FC95A-5AD1-49B9-8A24-F77E78AEF1D5}"/>
    <dgm:cxn modelId="{3EBAE836-BF18-4D98-9976-DE3E00FF8C25}" type="presOf" srcId="{1D42BAF5-D55A-4D38-A147-8B939192AB9B}" destId="{1934EA3D-F276-4D49-B4F6-9EF6AE056255}" srcOrd="0" destOrd="0" presId="urn:microsoft.com/office/officeart/2005/8/layout/lProcess3"/>
    <dgm:cxn modelId="{094CB399-F23D-4280-9A2A-8EB19003091F}" srcId="{EE30E685-4902-4201-B72E-AC851AF8CA1B}" destId="{E7F75803-245D-4B73-8E14-7EB6642632E9}" srcOrd="0" destOrd="0" parTransId="{C6DFC796-8E41-4F35-9229-6266CEA3FD84}" sibTransId="{E47F6F37-418C-44EC-B47F-C52E9D0B573D}"/>
    <dgm:cxn modelId="{55311210-7A6F-424E-A02F-3ED193F17986}" type="presOf" srcId="{05DFC512-B5DD-4123-8602-FA635BE0696D}" destId="{B4963814-3FE9-4A5F-9A1C-BBC143F2B4D1}" srcOrd="0" destOrd="0" presId="urn:microsoft.com/office/officeart/2005/8/layout/lProcess3"/>
    <dgm:cxn modelId="{FAE19A08-54EA-449B-86D9-9C2D40EED248}" srcId="{23028900-7D98-491A-87B7-0C28D5C706EC}" destId="{FA6E92A8-2E96-4602-8C78-13DB9034C103}" srcOrd="2" destOrd="0" parTransId="{C732327B-63C2-4443-B14B-403AF1A34CA2}" sibTransId="{0B6263AC-2174-4259-92EF-BF69DB30DC1A}"/>
    <dgm:cxn modelId="{5F7D3771-91A3-488F-A9AE-CE1AFE137AC0}" srcId="{FA6E92A8-2E96-4602-8C78-13DB9034C103}" destId="{4F463BA1-4DB6-4885-BA0C-299BFCA4C5C5}" srcOrd="0" destOrd="0" parTransId="{8C47B90C-8E81-44FF-B3DD-742E47010814}" sibTransId="{71AE91E6-B39B-41D3-B08C-8EB695DFC324}"/>
    <dgm:cxn modelId="{7C7935D8-38B1-4557-A363-565E0D3D1B0D}" srcId="{23028900-7D98-491A-87B7-0C28D5C706EC}" destId="{2B1E666C-52FA-4631-8240-2E2318D9A8CA}" srcOrd="4" destOrd="0" parTransId="{8957C64C-DBDD-4433-99E2-9AD0C4D807C6}" sibTransId="{E1537F48-30C5-42E7-9EAD-E45892783E58}"/>
    <dgm:cxn modelId="{AED96771-CECE-4C6F-A9AE-11DCB62D7DF0}" type="presOf" srcId="{4F463BA1-4DB6-4885-BA0C-299BFCA4C5C5}" destId="{06CBDB6B-1E33-408A-AD09-9FEEFA0726DF}" srcOrd="0" destOrd="0" presId="urn:microsoft.com/office/officeart/2005/8/layout/lProcess3"/>
    <dgm:cxn modelId="{AB3FB379-C342-43F9-9282-E6A1B23AEC31}" type="presOf" srcId="{FA6E92A8-2E96-4602-8C78-13DB9034C103}" destId="{5BB5C246-1177-44E0-B02C-174DF839E825}" srcOrd="0" destOrd="0" presId="urn:microsoft.com/office/officeart/2005/8/layout/lProcess3"/>
    <dgm:cxn modelId="{3DF4C0F1-ED6B-4649-AB3C-90CA0AA01C2F}" srcId="{23028900-7D98-491A-87B7-0C28D5C706EC}" destId="{EE30E685-4902-4201-B72E-AC851AF8CA1B}" srcOrd="0" destOrd="0" parTransId="{9B0DCEC2-33BB-4EDA-B40E-9BAF4E7189AD}" sibTransId="{81C899F8-624B-45F0-B0F0-483DC9F8005C}"/>
    <dgm:cxn modelId="{23340EFA-4B88-4F12-B547-ECA8E877FAFC}" type="presOf" srcId="{E7F75803-245D-4B73-8E14-7EB6642632E9}" destId="{9C685D0C-A9F1-4E28-A6A3-A8D78C67D034}" srcOrd="0" destOrd="0" presId="urn:microsoft.com/office/officeart/2005/8/layout/lProcess3"/>
    <dgm:cxn modelId="{9C5533D9-6D57-49A2-9352-1FBE9D3F2691}" type="presParOf" srcId="{236B11BA-3019-4FD1-884D-017A45BA6C3E}" destId="{7E75EC49-E930-491B-9B04-D1C7A9C8A478}" srcOrd="0" destOrd="0" presId="urn:microsoft.com/office/officeart/2005/8/layout/lProcess3"/>
    <dgm:cxn modelId="{439A27D8-9501-4698-B133-8CD69C7853FC}" type="presParOf" srcId="{7E75EC49-E930-491B-9B04-D1C7A9C8A478}" destId="{22241DFA-3413-4A9D-826C-30D9F6B7C1E5}" srcOrd="0" destOrd="0" presId="urn:microsoft.com/office/officeart/2005/8/layout/lProcess3"/>
    <dgm:cxn modelId="{246A9097-103C-4D7B-A446-5E3EEDDCC479}" type="presParOf" srcId="{7E75EC49-E930-491B-9B04-D1C7A9C8A478}" destId="{F93A1C0A-15F0-42A7-9423-3C7384337854}" srcOrd="1" destOrd="0" presId="urn:microsoft.com/office/officeart/2005/8/layout/lProcess3"/>
    <dgm:cxn modelId="{015D9E42-DBF7-4F71-9471-82AB94E35D29}" type="presParOf" srcId="{7E75EC49-E930-491B-9B04-D1C7A9C8A478}" destId="{9C685D0C-A9F1-4E28-A6A3-A8D78C67D034}" srcOrd="2" destOrd="0" presId="urn:microsoft.com/office/officeart/2005/8/layout/lProcess3"/>
    <dgm:cxn modelId="{4A0F0EDD-7EA0-4E30-B4E5-770A9017B73A}" type="presParOf" srcId="{236B11BA-3019-4FD1-884D-017A45BA6C3E}" destId="{380394CC-D7F2-4044-A85F-427C45C68E88}" srcOrd="1" destOrd="0" presId="urn:microsoft.com/office/officeart/2005/8/layout/lProcess3"/>
    <dgm:cxn modelId="{56AF2448-B159-43F9-A510-5E6BBEEA98CE}" type="presParOf" srcId="{236B11BA-3019-4FD1-884D-017A45BA6C3E}" destId="{85B09F2D-9C48-4167-8301-1D606C0B77C3}" srcOrd="2" destOrd="0" presId="urn:microsoft.com/office/officeart/2005/8/layout/lProcess3"/>
    <dgm:cxn modelId="{DF40F631-6F69-472D-9367-26E04C78B9FE}" type="presParOf" srcId="{85B09F2D-9C48-4167-8301-1D606C0B77C3}" destId="{B4963814-3FE9-4A5F-9A1C-BBC143F2B4D1}" srcOrd="0" destOrd="0" presId="urn:microsoft.com/office/officeart/2005/8/layout/lProcess3"/>
    <dgm:cxn modelId="{88BE67CF-40A6-4A62-A42C-576B66C5949D}" type="presParOf" srcId="{85B09F2D-9C48-4167-8301-1D606C0B77C3}" destId="{24F53982-6552-4332-8E43-550F98EF446B}" srcOrd="1" destOrd="0" presId="urn:microsoft.com/office/officeart/2005/8/layout/lProcess3"/>
    <dgm:cxn modelId="{885A35D8-EAE0-4351-AF14-2981B1C3C5E7}" type="presParOf" srcId="{85B09F2D-9C48-4167-8301-1D606C0B77C3}" destId="{1934EA3D-F276-4D49-B4F6-9EF6AE056255}" srcOrd="2" destOrd="0" presId="urn:microsoft.com/office/officeart/2005/8/layout/lProcess3"/>
    <dgm:cxn modelId="{0CA26B17-ADC7-4EDD-8E8B-927F44C8D5F1}" type="presParOf" srcId="{236B11BA-3019-4FD1-884D-017A45BA6C3E}" destId="{1183108C-235E-4AA3-AC83-583F668665CE}" srcOrd="3" destOrd="0" presId="urn:microsoft.com/office/officeart/2005/8/layout/lProcess3"/>
    <dgm:cxn modelId="{56DEB3A0-C711-4CD1-9B8A-C741C71181F4}" type="presParOf" srcId="{236B11BA-3019-4FD1-884D-017A45BA6C3E}" destId="{847083F2-23A9-4B96-995B-D443648902D1}" srcOrd="4" destOrd="0" presId="urn:microsoft.com/office/officeart/2005/8/layout/lProcess3"/>
    <dgm:cxn modelId="{2E1024D3-1384-48E4-8CB6-EDC4C3D7F45A}" type="presParOf" srcId="{847083F2-23A9-4B96-995B-D443648902D1}" destId="{5BB5C246-1177-44E0-B02C-174DF839E825}" srcOrd="0" destOrd="0" presId="urn:microsoft.com/office/officeart/2005/8/layout/lProcess3"/>
    <dgm:cxn modelId="{E32249A2-815C-4B8D-9EB9-6CB48A78A2E4}" type="presParOf" srcId="{847083F2-23A9-4B96-995B-D443648902D1}" destId="{B9B91AE7-93AA-4447-B109-796780F7FC29}" srcOrd="1" destOrd="0" presId="urn:microsoft.com/office/officeart/2005/8/layout/lProcess3"/>
    <dgm:cxn modelId="{2D1FC9A7-D844-41C2-9862-8720A0F1D219}" type="presParOf" srcId="{847083F2-23A9-4B96-995B-D443648902D1}" destId="{06CBDB6B-1E33-408A-AD09-9FEEFA0726DF}" srcOrd="2" destOrd="0" presId="urn:microsoft.com/office/officeart/2005/8/layout/lProcess3"/>
    <dgm:cxn modelId="{A762C414-A4BF-4D06-B68A-810E494A90B3}" type="presParOf" srcId="{236B11BA-3019-4FD1-884D-017A45BA6C3E}" destId="{520F622B-7529-4722-882F-97B361678C13}" srcOrd="5" destOrd="0" presId="urn:microsoft.com/office/officeart/2005/8/layout/lProcess3"/>
    <dgm:cxn modelId="{2234F633-99E4-418A-94CF-CA9C2358C150}" type="presParOf" srcId="{236B11BA-3019-4FD1-884D-017A45BA6C3E}" destId="{A0DB2984-9365-43C3-85A9-DAE888755AB0}" srcOrd="6" destOrd="0" presId="urn:microsoft.com/office/officeart/2005/8/layout/lProcess3"/>
    <dgm:cxn modelId="{1072D1AB-88BB-46C5-92E9-3C31CEE7B916}" type="presParOf" srcId="{A0DB2984-9365-43C3-85A9-DAE888755AB0}" destId="{B026502F-A4BF-413E-8D9A-1664E2459163}" srcOrd="0" destOrd="0" presId="urn:microsoft.com/office/officeart/2005/8/layout/lProcess3"/>
    <dgm:cxn modelId="{06CCE8FB-3CF4-4DE0-AA95-495D9E3DFEE0}" type="presParOf" srcId="{A0DB2984-9365-43C3-85A9-DAE888755AB0}" destId="{0656FD77-059E-4826-A37A-54E3385E1953}" srcOrd="1" destOrd="0" presId="urn:microsoft.com/office/officeart/2005/8/layout/lProcess3"/>
    <dgm:cxn modelId="{F53AD880-5C0E-4442-9479-A106FAB7A53E}" type="presParOf" srcId="{A0DB2984-9365-43C3-85A9-DAE888755AB0}" destId="{F321D4EE-178A-4AED-8D01-E567927CC1A6}" srcOrd="2" destOrd="0" presId="urn:microsoft.com/office/officeart/2005/8/layout/lProcess3"/>
    <dgm:cxn modelId="{5F2AD681-7F88-4CB1-B261-A4AD8D159F36}" type="presParOf" srcId="{236B11BA-3019-4FD1-884D-017A45BA6C3E}" destId="{4C4C2B37-C038-4DCB-928D-61F7EA46E69B}" srcOrd="7" destOrd="0" presId="urn:microsoft.com/office/officeart/2005/8/layout/lProcess3"/>
    <dgm:cxn modelId="{C5BCE540-FAE3-4C3F-B37C-769EC6FECCFA}" type="presParOf" srcId="{236B11BA-3019-4FD1-884D-017A45BA6C3E}" destId="{18E26963-18AA-4BB2-886C-BC7C70CCBCF3}" srcOrd="8" destOrd="0" presId="urn:microsoft.com/office/officeart/2005/8/layout/lProcess3"/>
    <dgm:cxn modelId="{A3D1867B-72E7-423E-869C-2F292D871596}" type="presParOf" srcId="{18E26963-18AA-4BB2-886C-BC7C70CCBCF3}" destId="{A20FA019-91A7-4405-960C-AA7DCCB6903A}" srcOrd="0" destOrd="0" presId="urn:microsoft.com/office/officeart/2005/8/layout/lProcess3"/>
    <dgm:cxn modelId="{FFC8C070-C46B-4D87-B945-30B7FF96561C}" type="presParOf" srcId="{18E26963-18AA-4BB2-886C-BC7C70CCBCF3}" destId="{26F794A0-7B35-4F65-94A1-61F6A0C606A8}" srcOrd="1" destOrd="0" presId="urn:microsoft.com/office/officeart/2005/8/layout/lProcess3"/>
    <dgm:cxn modelId="{365B8D53-7CD4-4E67-9EEB-F89965BAF8B6}" type="presParOf" srcId="{18E26963-18AA-4BB2-886C-BC7C70CCBCF3}" destId="{F83FE956-4D9B-4B22-A3C4-68CE8718177F}" srcOrd="2" destOrd="0" presId="urn:microsoft.com/office/officeart/2005/8/layout/lProcess3"/>
    <dgm:cxn modelId="{E61AAF84-E4C9-4565-806D-1784CF50B519}" type="presParOf" srcId="{236B11BA-3019-4FD1-884D-017A45BA6C3E}" destId="{1C0D4A67-33C2-4703-A368-6A9B676C2A1D}" srcOrd="9" destOrd="0" presId="urn:microsoft.com/office/officeart/2005/8/layout/lProcess3"/>
    <dgm:cxn modelId="{4A557935-9103-420D-9CDA-9EF0BFF648F6}" type="presParOf" srcId="{236B11BA-3019-4FD1-884D-017A45BA6C3E}" destId="{ED0CCFBB-2308-41DB-B9E7-CD27627F4EF9}" srcOrd="10" destOrd="0" presId="urn:microsoft.com/office/officeart/2005/8/layout/lProcess3"/>
    <dgm:cxn modelId="{E804D1DC-326E-4362-82F6-F16E5C9825D6}" type="presParOf" srcId="{ED0CCFBB-2308-41DB-B9E7-CD27627F4EF9}" destId="{6EDCFC18-05E2-43A7-9F3A-EC663365F00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970B54-DC80-4974-A414-5623223F57B5}" type="doc">
      <dgm:prSet loTypeId="urn:microsoft.com/office/officeart/2005/8/layout/vProcess5" loCatId="process" qsTypeId="urn:microsoft.com/office/officeart/2005/8/quickstyle/simple1#3" qsCatId="simple" csTypeId="urn:microsoft.com/office/officeart/2005/8/colors/accent4_4" csCatId="accent4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09CC6C98-6CAC-4FC8-A3BD-A5EAE9ECD734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n-US" sz="2400" dirty="0" smtClean="0"/>
            <a:t>Two or more reporting dates each year to submit report on the current progress of the Implementation Indicators</a:t>
          </a:r>
          <a:endParaRPr lang="en-US" sz="2400" dirty="0"/>
        </a:p>
      </dgm:t>
    </dgm:pt>
    <dgm:pt modelId="{DC50E1F4-674A-4F52-B1D1-F4493A82FA68}" type="parTrans" cxnId="{B724B910-E7BA-4D9B-9559-D99BAB07229E}">
      <dgm:prSet/>
      <dgm:spPr/>
      <dgm:t>
        <a:bodyPr/>
        <a:lstStyle/>
        <a:p>
          <a:endParaRPr lang="en-US"/>
        </a:p>
      </dgm:t>
    </dgm:pt>
    <dgm:pt modelId="{3C4C8EF6-95A6-4410-AFB5-6A5514E970F5}" type="sibTrans" cxnId="{B724B910-E7BA-4D9B-9559-D99BAB07229E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62568A18-6679-4384-99B9-37AD801664D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n-US" sz="2400" dirty="0" smtClean="0"/>
            <a:t>Annual Leading and Lagging Indicators Report</a:t>
          </a:r>
          <a:endParaRPr lang="en-US" sz="2400" dirty="0"/>
        </a:p>
      </dgm:t>
    </dgm:pt>
    <dgm:pt modelId="{93D7A93E-1B6A-48C7-8AC2-26C493DD9E1C}" type="parTrans" cxnId="{3E9C1393-1406-46AA-892D-D9664AA79316}">
      <dgm:prSet/>
      <dgm:spPr/>
      <dgm:t>
        <a:bodyPr/>
        <a:lstStyle/>
        <a:p>
          <a:endParaRPr lang="en-US"/>
        </a:p>
      </dgm:t>
    </dgm:pt>
    <dgm:pt modelId="{048CCB93-BF9A-41B9-991E-3EEA6AC2EBBF}" type="sibTrans" cxnId="{3E9C1393-1406-46AA-892D-D9664AA79316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EB70CAF9-AEEF-4818-966D-9A2631529D5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n-US" sz="2400" dirty="0" smtClean="0"/>
            <a:t>Annual Interventions Report</a:t>
          </a:r>
          <a:endParaRPr lang="en-US" sz="2400" dirty="0"/>
        </a:p>
      </dgm:t>
    </dgm:pt>
    <dgm:pt modelId="{1B594A46-8C8D-47A0-B53E-AADD133BD36E}" type="parTrans" cxnId="{A892D32F-9587-4DD3-A57F-7BCC2D57360E}">
      <dgm:prSet/>
      <dgm:spPr/>
      <dgm:t>
        <a:bodyPr/>
        <a:lstStyle/>
        <a:p>
          <a:endParaRPr lang="en-US"/>
        </a:p>
      </dgm:t>
    </dgm:pt>
    <dgm:pt modelId="{B8F6C87B-CEE7-41E8-93BE-8D742A7568A5}" type="sibTrans" cxnId="{A892D32F-9587-4DD3-A57F-7BCC2D57360E}">
      <dgm:prSet/>
      <dgm:spPr/>
      <dgm:t>
        <a:bodyPr/>
        <a:lstStyle/>
        <a:p>
          <a:endParaRPr lang="en-US"/>
        </a:p>
      </dgm:t>
    </dgm:pt>
    <dgm:pt modelId="{0BD80EC3-EF48-4F2A-8356-E6914184F249}" type="pres">
      <dgm:prSet presAssocID="{18970B54-DC80-4974-A414-5623223F57B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95E2F-B2B4-4B06-A82B-B410715629C7}" type="pres">
      <dgm:prSet presAssocID="{18970B54-DC80-4974-A414-5623223F57B5}" presName="dummyMaxCanvas" presStyleCnt="0">
        <dgm:presLayoutVars/>
      </dgm:prSet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AD4DDD4D-FDE0-4155-8896-8DB7FF3BA636}" type="pres">
      <dgm:prSet presAssocID="{18970B54-DC80-4974-A414-5623223F57B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54C84-E6A3-49BB-8BA6-32EF0358016C}" type="pres">
      <dgm:prSet presAssocID="{18970B54-DC80-4974-A414-5623223F57B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E50F5-08D2-4D39-9CC6-061477156BF5}" type="pres">
      <dgm:prSet presAssocID="{18970B54-DC80-4974-A414-5623223F57B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83498-9CB4-428F-A78F-755BA64B0F48}" type="pres">
      <dgm:prSet presAssocID="{18970B54-DC80-4974-A414-5623223F57B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58E8D-A3A2-4920-9287-B0C79F35C4D3}" type="pres">
      <dgm:prSet presAssocID="{18970B54-DC80-4974-A414-5623223F57B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DE33B-B79C-4191-9110-21D14B380F0A}" type="pres">
      <dgm:prSet presAssocID="{18970B54-DC80-4974-A414-5623223F57B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DF511-C13C-4F36-8382-9A88FA7CDBD4}" type="pres">
      <dgm:prSet presAssocID="{18970B54-DC80-4974-A414-5623223F57B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BF96B-5E94-4A76-8259-99EA7904777D}" type="pres">
      <dgm:prSet presAssocID="{18970B54-DC80-4974-A414-5623223F57B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351FA-0E8D-44E5-A497-7074E729F6D2}" type="presOf" srcId="{048CCB93-BF9A-41B9-991E-3EEA6AC2EBBF}" destId="{65658E8D-A3A2-4920-9287-B0C79F35C4D3}" srcOrd="0" destOrd="0" presId="urn:microsoft.com/office/officeart/2005/8/layout/vProcess5"/>
    <dgm:cxn modelId="{EEE9C784-A7CE-4301-9202-C3D190DE9DFE}" type="presOf" srcId="{EB70CAF9-AEEF-4818-966D-9A2631529D5F}" destId="{3F5BF96B-5E94-4A76-8259-99EA7904777D}" srcOrd="1" destOrd="0" presId="urn:microsoft.com/office/officeart/2005/8/layout/vProcess5"/>
    <dgm:cxn modelId="{101EAC1E-60CD-4F06-BC2B-090037DBFCF3}" type="presOf" srcId="{62568A18-6679-4384-99B9-37AD801664D1}" destId="{1C6DF511-C13C-4F36-8382-9A88FA7CDBD4}" srcOrd="1" destOrd="0" presId="urn:microsoft.com/office/officeart/2005/8/layout/vProcess5"/>
    <dgm:cxn modelId="{B9196369-A6F8-42B4-A411-1D4E59F38071}" type="presOf" srcId="{3C4C8EF6-95A6-4410-AFB5-6A5514E970F5}" destId="{A0183498-9CB4-428F-A78F-755BA64B0F48}" srcOrd="0" destOrd="0" presId="urn:microsoft.com/office/officeart/2005/8/layout/vProcess5"/>
    <dgm:cxn modelId="{0FF48687-6086-424D-A5FD-57359F4156A3}" type="presOf" srcId="{18970B54-DC80-4974-A414-5623223F57B5}" destId="{0BD80EC3-EF48-4F2A-8356-E6914184F249}" srcOrd="0" destOrd="0" presId="urn:microsoft.com/office/officeart/2005/8/layout/vProcess5"/>
    <dgm:cxn modelId="{60316DAE-6213-465C-B8D2-EAD8FE5ED904}" type="presOf" srcId="{EB70CAF9-AEEF-4818-966D-9A2631529D5F}" destId="{ED8E50F5-08D2-4D39-9CC6-061477156BF5}" srcOrd="0" destOrd="0" presId="urn:microsoft.com/office/officeart/2005/8/layout/vProcess5"/>
    <dgm:cxn modelId="{3E9C1393-1406-46AA-892D-D9664AA79316}" srcId="{18970B54-DC80-4974-A414-5623223F57B5}" destId="{62568A18-6679-4384-99B9-37AD801664D1}" srcOrd="1" destOrd="0" parTransId="{93D7A93E-1B6A-48C7-8AC2-26C493DD9E1C}" sibTransId="{048CCB93-BF9A-41B9-991E-3EEA6AC2EBBF}"/>
    <dgm:cxn modelId="{8316ACE3-8D0F-4B07-A286-9C0C4E26B94F}" type="presOf" srcId="{09CC6C98-6CAC-4FC8-A3BD-A5EAE9ECD734}" destId="{CBFDE33B-B79C-4191-9110-21D14B380F0A}" srcOrd="1" destOrd="0" presId="urn:microsoft.com/office/officeart/2005/8/layout/vProcess5"/>
    <dgm:cxn modelId="{B724B910-E7BA-4D9B-9559-D99BAB07229E}" srcId="{18970B54-DC80-4974-A414-5623223F57B5}" destId="{09CC6C98-6CAC-4FC8-A3BD-A5EAE9ECD734}" srcOrd="0" destOrd="0" parTransId="{DC50E1F4-674A-4F52-B1D1-F4493A82FA68}" sibTransId="{3C4C8EF6-95A6-4410-AFB5-6A5514E970F5}"/>
    <dgm:cxn modelId="{4F8CA248-35C3-4F5E-B56A-DAA9647BB537}" type="presOf" srcId="{09CC6C98-6CAC-4FC8-A3BD-A5EAE9ECD734}" destId="{AD4DDD4D-FDE0-4155-8896-8DB7FF3BA636}" srcOrd="0" destOrd="0" presId="urn:microsoft.com/office/officeart/2005/8/layout/vProcess5"/>
    <dgm:cxn modelId="{D498CD3F-9F08-4801-8C2E-B2597E461321}" type="presOf" srcId="{62568A18-6679-4384-99B9-37AD801664D1}" destId="{14954C84-E6A3-49BB-8BA6-32EF0358016C}" srcOrd="0" destOrd="0" presId="urn:microsoft.com/office/officeart/2005/8/layout/vProcess5"/>
    <dgm:cxn modelId="{A892D32F-9587-4DD3-A57F-7BCC2D57360E}" srcId="{18970B54-DC80-4974-A414-5623223F57B5}" destId="{EB70CAF9-AEEF-4818-966D-9A2631529D5F}" srcOrd="2" destOrd="0" parTransId="{1B594A46-8C8D-47A0-B53E-AADD133BD36E}" sibTransId="{B8F6C87B-CEE7-41E8-93BE-8D742A7568A5}"/>
    <dgm:cxn modelId="{DB686F51-AE8F-4706-81D4-0A548A1A7DEF}" type="presParOf" srcId="{0BD80EC3-EF48-4F2A-8356-E6914184F249}" destId="{FCA95E2F-B2B4-4B06-A82B-B410715629C7}" srcOrd="0" destOrd="0" presId="urn:microsoft.com/office/officeart/2005/8/layout/vProcess5"/>
    <dgm:cxn modelId="{97E2375D-15FB-436C-B915-1ADEE18B1D1A}" type="presParOf" srcId="{0BD80EC3-EF48-4F2A-8356-E6914184F249}" destId="{AD4DDD4D-FDE0-4155-8896-8DB7FF3BA636}" srcOrd="1" destOrd="0" presId="urn:microsoft.com/office/officeart/2005/8/layout/vProcess5"/>
    <dgm:cxn modelId="{2EF851A9-AE1C-4031-821F-6092FD241A52}" type="presParOf" srcId="{0BD80EC3-EF48-4F2A-8356-E6914184F249}" destId="{14954C84-E6A3-49BB-8BA6-32EF0358016C}" srcOrd="2" destOrd="0" presId="urn:microsoft.com/office/officeart/2005/8/layout/vProcess5"/>
    <dgm:cxn modelId="{0FD7BB38-E491-499A-A22E-CC2ACF74129B}" type="presParOf" srcId="{0BD80EC3-EF48-4F2A-8356-E6914184F249}" destId="{ED8E50F5-08D2-4D39-9CC6-061477156BF5}" srcOrd="3" destOrd="0" presId="urn:microsoft.com/office/officeart/2005/8/layout/vProcess5"/>
    <dgm:cxn modelId="{4141514F-20B0-472E-B64B-8E5239787BB8}" type="presParOf" srcId="{0BD80EC3-EF48-4F2A-8356-E6914184F249}" destId="{A0183498-9CB4-428F-A78F-755BA64B0F48}" srcOrd="4" destOrd="0" presId="urn:microsoft.com/office/officeart/2005/8/layout/vProcess5"/>
    <dgm:cxn modelId="{973602AC-46BE-43A3-965B-EED62EE98128}" type="presParOf" srcId="{0BD80EC3-EF48-4F2A-8356-E6914184F249}" destId="{65658E8D-A3A2-4920-9287-B0C79F35C4D3}" srcOrd="5" destOrd="0" presId="urn:microsoft.com/office/officeart/2005/8/layout/vProcess5"/>
    <dgm:cxn modelId="{AE7966F4-6A45-4256-9ACE-CD4E4D4FB53A}" type="presParOf" srcId="{0BD80EC3-EF48-4F2A-8356-E6914184F249}" destId="{CBFDE33B-B79C-4191-9110-21D14B380F0A}" srcOrd="6" destOrd="0" presId="urn:microsoft.com/office/officeart/2005/8/layout/vProcess5"/>
    <dgm:cxn modelId="{93B2BD60-8F78-4416-B8B9-BB974C96971F}" type="presParOf" srcId="{0BD80EC3-EF48-4F2A-8356-E6914184F249}" destId="{1C6DF511-C13C-4F36-8382-9A88FA7CDBD4}" srcOrd="7" destOrd="0" presId="urn:microsoft.com/office/officeart/2005/8/layout/vProcess5"/>
    <dgm:cxn modelId="{660C4F43-70E0-436F-86FE-BC8A3C54C901}" type="presParOf" srcId="{0BD80EC3-EF48-4F2A-8356-E6914184F249}" destId="{3F5BF96B-5E94-4A76-8259-99EA7904777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BEDE54-1B51-4404-A7BE-778F3F598921}" type="doc">
      <dgm:prSet loTypeId="urn:microsoft.com/office/officeart/2005/8/layout/hProcess9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60A35E8-063F-491B-BD02-7648F9DD08A0}">
      <dgm:prSet/>
      <dgm:spPr/>
      <dgm:t>
        <a:bodyPr/>
        <a:lstStyle/>
        <a:p>
          <a:pPr rtl="0"/>
          <a:r>
            <a:rPr lang="en-US" dirty="0" smtClean="0"/>
            <a:t>SEA Sets Benchmarks for Reporting Dates</a:t>
          </a:r>
          <a:endParaRPr lang="en-US" dirty="0"/>
        </a:p>
      </dgm:t>
    </dgm:pt>
    <dgm:pt modelId="{F5299353-11DB-4ED8-9627-D8A035331869}" type="parTrans" cxnId="{FE50C040-31F4-4263-B190-7839E01BFD85}">
      <dgm:prSet/>
      <dgm:spPr/>
      <dgm:t>
        <a:bodyPr/>
        <a:lstStyle/>
        <a:p>
          <a:endParaRPr lang="en-US"/>
        </a:p>
      </dgm:t>
    </dgm:pt>
    <dgm:pt modelId="{6B4FFE38-C609-4BC6-A3A3-D8231436A1C9}" type="sibTrans" cxnId="{FE50C040-31F4-4263-B190-7839E01BFD85}">
      <dgm:prSet/>
      <dgm:spPr/>
      <dgm:t>
        <a:bodyPr/>
        <a:lstStyle/>
        <a:p>
          <a:endParaRPr lang="en-US"/>
        </a:p>
      </dgm:t>
    </dgm:pt>
    <dgm:pt modelId="{62CFEBF6-4C63-4A6D-A09C-B61B629BC7B1}">
      <dgm:prSet/>
      <dgm:spPr/>
      <dgm:t>
        <a:bodyPr/>
        <a:lstStyle/>
        <a:p>
          <a:pPr rtl="0"/>
          <a:r>
            <a:rPr lang="en-US" dirty="0" smtClean="0"/>
            <a:t>Which Indicators Assessed by When?</a:t>
          </a:r>
          <a:endParaRPr lang="en-US" dirty="0"/>
        </a:p>
      </dgm:t>
    </dgm:pt>
    <dgm:pt modelId="{9F15EFC4-A9CA-49F2-A101-EF703384E6CB}" type="parTrans" cxnId="{FA405524-F7E6-473F-AD14-D585F63D2532}">
      <dgm:prSet/>
      <dgm:spPr/>
      <dgm:t>
        <a:bodyPr/>
        <a:lstStyle/>
        <a:p>
          <a:endParaRPr lang="en-US"/>
        </a:p>
      </dgm:t>
    </dgm:pt>
    <dgm:pt modelId="{CAE24317-60C7-4EF3-8719-A7FB5771528E}" type="sibTrans" cxnId="{FA405524-F7E6-473F-AD14-D585F63D2532}">
      <dgm:prSet/>
      <dgm:spPr/>
      <dgm:t>
        <a:bodyPr/>
        <a:lstStyle/>
        <a:p>
          <a:endParaRPr lang="en-US"/>
        </a:p>
      </dgm:t>
    </dgm:pt>
    <dgm:pt modelId="{74C85628-CFC1-4A71-931B-A9E6D350B477}">
      <dgm:prSet/>
      <dgm:spPr/>
      <dgm:t>
        <a:bodyPr/>
        <a:lstStyle/>
        <a:p>
          <a:pPr rtl="0"/>
          <a:r>
            <a:rPr lang="en-US" dirty="0" smtClean="0"/>
            <a:t>Which Indicators Planned by When?</a:t>
          </a:r>
          <a:endParaRPr lang="en-US" dirty="0"/>
        </a:p>
      </dgm:t>
    </dgm:pt>
    <dgm:pt modelId="{A29CF0D0-DC02-4C08-A918-D10E3D16FFCF}" type="parTrans" cxnId="{3A6F421C-ADC2-4A68-AF43-35E2EB6B1D67}">
      <dgm:prSet/>
      <dgm:spPr/>
      <dgm:t>
        <a:bodyPr/>
        <a:lstStyle/>
        <a:p>
          <a:endParaRPr lang="en-US"/>
        </a:p>
      </dgm:t>
    </dgm:pt>
    <dgm:pt modelId="{EB242BB9-D39C-4D68-8B11-A2795EDBC31A}" type="sibTrans" cxnId="{3A6F421C-ADC2-4A68-AF43-35E2EB6B1D67}">
      <dgm:prSet/>
      <dgm:spPr/>
      <dgm:t>
        <a:bodyPr/>
        <a:lstStyle/>
        <a:p>
          <a:endParaRPr lang="en-US"/>
        </a:p>
      </dgm:t>
    </dgm:pt>
    <dgm:pt modelId="{74B884EC-E654-4542-8601-0AC43109BF82}">
      <dgm:prSet/>
      <dgm:spPr/>
      <dgm:t>
        <a:bodyPr/>
        <a:lstStyle/>
        <a:p>
          <a:pPr rtl="0"/>
          <a:r>
            <a:rPr lang="en-US" dirty="0" smtClean="0"/>
            <a:t>Which Indicators Fully Implemented by When?</a:t>
          </a:r>
          <a:endParaRPr lang="en-US" dirty="0"/>
        </a:p>
      </dgm:t>
    </dgm:pt>
    <dgm:pt modelId="{0A24BE7D-239F-4BEE-9A91-25EC91F627E0}" type="parTrans" cxnId="{20B81F6F-2E50-41FA-B47F-974EEB8BAEF9}">
      <dgm:prSet/>
      <dgm:spPr/>
      <dgm:t>
        <a:bodyPr/>
        <a:lstStyle/>
        <a:p>
          <a:endParaRPr lang="en-US"/>
        </a:p>
      </dgm:t>
    </dgm:pt>
    <dgm:pt modelId="{F80D59CA-121F-4AA6-9784-AD4E652FAAF6}" type="sibTrans" cxnId="{20B81F6F-2E50-41FA-B47F-974EEB8BAEF9}">
      <dgm:prSet/>
      <dgm:spPr/>
      <dgm:t>
        <a:bodyPr/>
        <a:lstStyle/>
        <a:p>
          <a:endParaRPr lang="en-US"/>
        </a:p>
      </dgm:t>
    </dgm:pt>
    <dgm:pt modelId="{5964DBBD-C016-4659-9588-A7DEE71EBE80}">
      <dgm:prSet/>
      <dgm:spPr/>
      <dgm:t>
        <a:bodyPr/>
        <a:lstStyle/>
        <a:p>
          <a:pPr rtl="0"/>
          <a:r>
            <a:rPr lang="en-US" smtClean="0"/>
            <a:t>Benchmarks Help Pace School Team Over 3-Year Grant Period</a:t>
          </a:r>
          <a:endParaRPr lang="en-US" dirty="0"/>
        </a:p>
      </dgm:t>
    </dgm:pt>
    <dgm:pt modelId="{77EFC4C9-2CC8-4241-86B5-4B4409D236D4}" type="parTrans" cxnId="{361F5CD6-5112-4D42-9BAD-10CFD233D080}">
      <dgm:prSet/>
      <dgm:spPr/>
      <dgm:t>
        <a:bodyPr/>
        <a:lstStyle/>
        <a:p>
          <a:endParaRPr lang="en-US"/>
        </a:p>
      </dgm:t>
    </dgm:pt>
    <dgm:pt modelId="{C3BED7B8-5EE1-4FEA-B30D-AA66EDD1ADDB}" type="sibTrans" cxnId="{361F5CD6-5112-4D42-9BAD-10CFD233D080}">
      <dgm:prSet/>
      <dgm:spPr/>
      <dgm:t>
        <a:bodyPr/>
        <a:lstStyle/>
        <a:p>
          <a:endParaRPr lang="en-US"/>
        </a:p>
      </dgm:t>
    </dgm:pt>
    <dgm:pt modelId="{D5BB627D-45A8-47CA-AF01-84C53E2F35AC}" type="pres">
      <dgm:prSet presAssocID="{25BEDE54-1B51-4404-A7BE-778F3F59892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3F8796-4521-4D8C-9E36-09A0A78AC110}" type="pres">
      <dgm:prSet presAssocID="{25BEDE54-1B51-4404-A7BE-778F3F598921}" presName="arrow" presStyleLbl="bgShp" presStyleIdx="0" presStyleCnt="1"/>
      <dgm:spPr/>
      <dgm:t>
        <a:bodyPr/>
        <a:lstStyle/>
        <a:p>
          <a:endParaRPr lang="en-US"/>
        </a:p>
      </dgm:t>
    </dgm:pt>
    <dgm:pt modelId="{5C8AD745-626A-4CAD-86F5-572CAB0368FB}" type="pres">
      <dgm:prSet presAssocID="{25BEDE54-1B51-4404-A7BE-778F3F598921}" presName="linearProcess" presStyleCnt="0"/>
      <dgm:spPr/>
      <dgm:t>
        <a:bodyPr/>
        <a:lstStyle/>
        <a:p>
          <a:endParaRPr lang="en-US"/>
        </a:p>
      </dgm:t>
    </dgm:pt>
    <dgm:pt modelId="{17E259C9-29AD-4334-865A-2DDEBB61EB66}" type="pres">
      <dgm:prSet presAssocID="{760A35E8-063F-491B-BD02-7648F9DD08A0}" presName="textNode" presStyleLbl="node1" presStyleIdx="0" presStyleCnt="2" custScaleY="120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69019-811D-4BA9-90DD-8EB180781520}" type="pres">
      <dgm:prSet presAssocID="{6B4FFE38-C609-4BC6-A3A3-D8231436A1C9}" presName="sibTrans" presStyleCnt="0"/>
      <dgm:spPr/>
      <dgm:t>
        <a:bodyPr/>
        <a:lstStyle/>
        <a:p>
          <a:endParaRPr lang="en-US"/>
        </a:p>
      </dgm:t>
    </dgm:pt>
    <dgm:pt modelId="{9251E6EF-4CA1-4127-B40E-33833D0A245E}" type="pres">
      <dgm:prSet presAssocID="{5964DBBD-C016-4659-9588-A7DEE71EBE80}" presName="textNode" presStyleLbl="node1" presStyleIdx="1" presStyleCnt="2" custScaleX="90158" custScaleY="120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F26BB-2038-4A14-AB04-C70031E254F9}" type="presOf" srcId="{62CFEBF6-4C63-4A6D-A09C-B61B629BC7B1}" destId="{17E259C9-29AD-4334-865A-2DDEBB61EB66}" srcOrd="0" destOrd="1" presId="urn:microsoft.com/office/officeart/2005/8/layout/hProcess9"/>
    <dgm:cxn modelId="{40298B6E-AA4E-4F44-8B07-2E95B0750E32}" type="presOf" srcId="{25BEDE54-1B51-4404-A7BE-778F3F598921}" destId="{D5BB627D-45A8-47CA-AF01-84C53E2F35AC}" srcOrd="0" destOrd="0" presId="urn:microsoft.com/office/officeart/2005/8/layout/hProcess9"/>
    <dgm:cxn modelId="{A37CE592-00F3-4B90-8EFD-539F065755A4}" type="presOf" srcId="{760A35E8-063F-491B-BD02-7648F9DD08A0}" destId="{17E259C9-29AD-4334-865A-2DDEBB61EB66}" srcOrd="0" destOrd="0" presId="urn:microsoft.com/office/officeart/2005/8/layout/hProcess9"/>
    <dgm:cxn modelId="{4B9EB0ED-82D5-4C7D-8DB6-3DD479DB7168}" type="presOf" srcId="{74B884EC-E654-4542-8601-0AC43109BF82}" destId="{17E259C9-29AD-4334-865A-2DDEBB61EB66}" srcOrd="0" destOrd="3" presId="urn:microsoft.com/office/officeart/2005/8/layout/hProcess9"/>
    <dgm:cxn modelId="{FA405524-F7E6-473F-AD14-D585F63D2532}" srcId="{760A35E8-063F-491B-BD02-7648F9DD08A0}" destId="{62CFEBF6-4C63-4A6D-A09C-B61B629BC7B1}" srcOrd="0" destOrd="0" parTransId="{9F15EFC4-A9CA-49F2-A101-EF703384E6CB}" sibTransId="{CAE24317-60C7-4EF3-8719-A7FB5771528E}"/>
    <dgm:cxn modelId="{FE50C040-31F4-4263-B190-7839E01BFD85}" srcId="{25BEDE54-1B51-4404-A7BE-778F3F598921}" destId="{760A35E8-063F-491B-BD02-7648F9DD08A0}" srcOrd="0" destOrd="0" parTransId="{F5299353-11DB-4ED8-9627-D8A035331869}" sibTransId="{6B4FFE38-C609-4BC6-A3A3-D8231436A1C9}"/>
    <dgm:cxn modelId="{B9005D8A-F836-4E79-977E-32128DD407B8}" type="presOf" srcId="{74C85628-CFC1-4A71-931B-A9E6D350B477}" destId="{17E259C9-29AD-4334-865A-2DDEBB61EB66}" srcOrd="0" destOrd="2" presId="urn:microsoft.com/office/officeart/2005/8/layout/hProcess9"/>
    <dgm:cxn modelId="{3A6F421C-ADC2-4A68-AF43-35E2EB6B1D67}" srcId="{760A35E8-063F-491B-BD02-7648F9DD08A0}" destId="{74C85628-CFC1-4A71-931B-A9E6D350B477}" srcOrd="1" destOrd="0" parTransId="{A29CF0D0-DC02-4C08-A918-D10E3D16FFCF}" sibTransId="{EB242BB9-D39C-4D68-8B11-A2795EDBC31A}"/>
    <dgm:cxn modelId="{13A63AF3-FEA8-4607-A38E-DC194276F456}" type="presOf" srcId="{5964DBBD-C016-4659-9588-A7DEE71EBE80}" destId="{9251E6EF-4CA1-4127-B40E-33833D0A245E}" srcOrd="0" destOrd="0" presId="urn:microsoft.com/office/officeart/2005/8/layout/hProcess9"/>
    <dgm:cxn modelId="{20B81F6F-2E50-41FA-B47F-974EEB8BAEF9}" srcId="{760A35E8-063F-491B-BD02-7648F9DD08A0}" destId="{74B884EC-E654-4542-8601-0AC43109BF82}" srcOrd="2" destOrd="0" parTransId="{0A24BE7D-239F-4BEE-9A91-25EC91F627E0}" sibTransId="{F80D59CA-121F-4AA6-9784-AD4E652FAAF6}"/>
    <dgm:cxn modelId="{361F5CD6-5112-4D42-9BAD-10CFD233D080}" srcId="{25BEDE54-1B51-4404-A7BE-778F3F598921}" destId="{5964DBBD-C016-4659-9588-A7DEE71EBE80}" srcOrd="1" destOrd="0" parTransId="{77EFC4C9-2CC8-4241-86B5-4B4409D236D4}" sibTransId="{C3BED7B8-5EE1-4FEA-B30D-AA66EDD1ADDB}"/>
    <dgm:cxn modelId="{0A878D6A-D58D-4D3F-9A45-B5EA8F566F1A}" type="presParOf" srcId="{D5BB627D-45A8-47CA-AF01-84C53E2F35AC}" destId="{213F8796-4521-4D8C-9E36-09A0A78AC110}" srcOrd="0" destOrd="0" presId="urn:microsoft.com/office/officeart/2005/8/layout/hProcess9"/>
    <dgm:cxn modelId="{4618DFA8-465F-4071-B03F-E029A2314EE2}" type="presParOf" srcId="{D5BB627D-45A8-47CA-AF01-84C53E2F35AC}" destId="{5C8AD745-626A-4CAD-86F5-572CAB0368FB}" srcOrd="1" destOrd="0" presId="urn:microsoft.com/office/officeart/2005/8/layout/hProcess9"/>
    <dgm:cxn modelId="{0E06F854-BF91-4D2A-8895-F2B9E2A35110}" type="presParOf" srcId="{5C8AD745-626A-4CAD-86F5-572CAB0368FB}" destId="{17E259C9-29AD-4334-865A-2DDEBB61EB66}" srcOrd="0" destOrd="0" presId="urn:microsoft.com/office/officeart/2005/8/layout/hProcess9"/>
    <dgm:cxn modelId="{7474F399-1903-4D0E-B483-BB854EA67C3E}" type="presParOf" srcId="{5C8AD745-626A-4CAD-86F5-572CAB0368FB}" destId="{4FC69019-811D-4BA9-90DD-8EB180781520}" srcOrd="1" destOrd="0" presId="urn:microsoft.com/office/officeart/2005/8/layout/hProcess9"/>
    <dgm:cxn modelId="{99200314-8D11-49AA-8740-8434D0E0457D}" type="presParOf" srcId="{5C8AD745-626A-4CAD-86F5-572CAB0368FB}" destId="{9251E6EF-4CA1-4127-B40E-33833D0A245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E96647-31BF-40AB-9AFA-F48B8365B32B}" type="doc">
      <dgm:prSet loTypeId="urn:microsoft.com/office/officeart/2005/8/layout/process1" loCatId="process" qsTypeId="urn:microsoft.com/office/officeart/2005/8/quickstyle/simple1#5" qsCatId="simple" csTypeId="urn:microsoft.com/office/officeart/2005/8/colors/accent1_2#1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DEF02D4C-D12F-494A-B41C-A64E3F83D8A4}">
      <dgm:prSet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LEA Submits Form: Aligning Project Plan with Indicators (WORD document)</a:t>
          </a:r>
          <a:endParaRPr lang="en-US" dirty="0"/>
        </a:p>
      </dgm:t>
    </dgm:pt>
    <dgm:pt modelId="{AA4ABC0B-0A7E-48D3-AD1E-FCFEA3399B9F}" type="parTrans" cxnId="{9395FE99-E694-44D9-8D71-B1DE1B8178EC}">
      <dgm:prSet/>
      <dgm:spPr/>
      <dgm:t>
        <a:bodyPr/>
        <a:lstStyle/>
        <a:p>
          <a:endParaRPr lang="en-US"/>
        </a:p>
      </dgm:t>
    </dgm:pt>
    <dgm:pt modelId="{D0E4D4C7-AE4C-4352-9BD7-E82B5B4D259B}" type="sibTrans" cxnId="{9395FE99-E694-44D9-8D71-B1DE1B8178E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8D4B9903-D672-4E18-A6E8-23AAF9FD464C}">
      <dgm:prSet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endParaRPr lang="en-US" dirty="0"/>
        </a:p>
      </dgm:t>
    </dgm:pt>
    <dgm:pt modelId="{AD34212C-F5A9-460B-A4F2-97BAA2D27C12}" type="parTrans" cxnId="{0F19702C-DA8F-4446-8A5C-94B5DB1AE695}">
      <dgm:prSet/>
      <dgm:spPr/>
      <dgm:t>
        <a:bodyPr/>
        <a:lstStyle/>
        <a:p>
          <a:endParaRPr lang="en-US"/>
        </a:p>
      </dgm:t>
    </dgm:pt>
    <dgm:pt modelId="{F651F13F-952F-4DF7-BA70-CA34CA13C76A}" type="sibTrans" cxnId="{0F19702C-DA8F-4446-8A5C-94B5DB1AE695}">
      <dgm:prSet/>
      <dgm:spPr/>
      <dgm:t>
        <a:bodyPr/>
        <a:lstStyle/>
        <a:p>
          <a:endParaRPr lang="en-US"/>
        </a:p>
      </dgm:t>
    </dgm:pt>
    <dgm:pt modelId="{EC7B4924-842C-4631-9405-80C22FD7C9A8}" type="pres">
      <dgm:prSet presAssocID="{D3E96647-31BF-40AB-9AFA-F48B8365B3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AF3233-2959-4BC2-A2E0-CF29A3D01B57}" type="pres">
      <dgm:prSet presAssocID="{DEF02D4C-D12F-494A-B41C-A64E3F83D8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555D2-A0DF-4359-8A11-22986D5C1201}" type="pres">
      <dgm:prSet presAssocID="{D0E4D4C7-AE4C-4352-9BD7-E82B5B4D259B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585AF39-7185-45E6-B61F-F464393830AF}" type="pres">
      <dgm:prSet presAssocID="{D0E4D4C7-AE4C-4352-9BD7-E82B5B4D259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3E30105-4AA6-4A4F-AA35-37C057B43A75}" type="pres">
      <dgm:prSet presAssocID="{8D4B9903-D672-4E18-A6E8-23AAF9FD464C}" presName="node" presStyleLbl="node1" presStyleIdx="1" presStyleCnt="2" custScaleY="212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06B90-7DD3-44B5-95A3-EED8AD7C675B}" type="presOf" srcId="{D0E4D4C7-AE4C-4352-9BD7-E82B5B4D259B}" destId="{6585AF39-7185-45E6-B61F-F464393830AF}" srcOrd="1" destOrd="0" presId="urn:microsoft.com/office/officeart/2005/8/layout/process1"/>
    <dgm:cxn modelId="{F828A4E6-6046-4291-98D4-B5B2C18BCB31}" type="presOf" srcId="{D3E96647-31BF-40AB-9AFA-F48B8365B32B}" destId="{EC7B4924-842C-4631-9405-80C22FD7C9A8}" srcOrd="0" destOrd="0" presId="urn:microsoft.com/office/officeart/2005/8/layout/process1"/>
    <dgm:cxn modelId="{8D8867E8-3407-489A-86BA-E735873ED164}" type="presOf" srcId="{DEF02D4C-D12F-494A-B41C-A64E3F83D8A4}" destId="{E8AF3233-2959-4BC2-A2E0-CF29A3D01B57}" srcOrd="0" destOrd="0" presId="urn:microsoft.com/office/officeart/2005/8/layout/process1"/>
    <dgm:cxn modelId="{A82414A9-05DE-47AE-A57B-881AC50A76C4}" type="presOf" srcId="{D0E4D4C7-AE4C-4352-9BD7-E82B5B4D259B}" destId="{AB0555D2-A0DF-4359-8A11-22986D5C1201}" srcOrd="0" destOrd="0" presId="urn:microsoft.com/office/officeart/2005/8/layout/process1"/>
    <dgm:cxn modelId="{9395FE99-E694-44D9-8D71-B1DE1B8178EC}" srcId="{D3E96647-31BF-40AB-9AFA-F48B8365B32B}" destId="{DEF02D4C-D12F-494A-B41C-A64E3F83D8A4}" srcOrd="0" destOrd="0" parTransId="{AA4ABC0B-0A7E-48D3-AD1E-FCFEA3399B9F}" sibTransId="{D0E4D4C7-AE4C-4352-9BD7-E82B5B4D259B}"/>
    <dgm:cxn modelId="{300BEE18-D1BA-408F-BC53-A43584CAAA5B}" type="presOf" srcId="{8D4B9903-D672-4E18-A6E8-23AAF9FD464C}" destId="{93E30105-4AA6-4A4F-AA35-37C057B43A75}" srcOrd="0" destOrd="0" presId="urn:microsoft.com/office/officeart/2005/8/layout/process1"/>
    <dgm:cxn modelId="{0F19702C-DA8F-4446-8A5C-94B5DB1AE695}" srcId="{D3E96647-31BF-40AB-9AFA-F48B8365B32B}" destId="{8D4B9903-D672-4E18-A6E8-23AAF9FD464C}" srcOrd="1" destOrd="0" parTransId="{AD34212C-F5A9-460B-A4F2-97BAA2D27C12}" sibTransId="{F651F13F-952F-4DF7-BA70-CA34CA13C76A}"/>
    <dgm:cxn modelId="{7797FD24-4462-4FE5-B05D-65947C02109D}" type="presParOf" srcId="{EC7B4924-842C-4631-9405-80C22FD7C9A8}" destId="{E8AF3233-2959-4BC2-A2E0-CF29A3D01B57}" srcOrd="0" destOrd="0" presId="urn:microsoft.com/office/officeart/2005/8/layout/process1"/>
    <dgm:cxn modelId="{8DE0D652-BA04-4C2E-8884-40B716649B39}" type="presParOf" srcId="{EC7B4924-842C-4631-9405-80C22FD7C9A8}" destId="{AB0555D2-A0DF-4359-8A11-22986D5C1201}" srcOrd="1" destOrd="0" presId="urn:microsoft.com/office/officeart/2005/8/layout/process1"/>
    <dgm:cxn modelId="{8477CFF3-3C4B-4141-9925-86FF3EC08732}" type="presParOf" srcId="{AB0555D2-A0DF-4359-8A11-22986D5C1201}" destId="{6585AF39-7185-45E6-B61F-F464393830AF}" srcOrd="0" destOrd="0" presId="urn:microsoft.com/office/officeart/2005/8/layout/process1"/>
    <dgm:cxn modelId="{320704D4-DFFF-4EA8-84BD-65C6FDDDA476}" type="presParOf" srcId="{EC7B4924-842C-4631-9405-80C22FD7C9A8}" destId="{93E30105-4AA6-4A4F-AA35-37C057B43A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ADEFC6-7C8F-4526-825B-3E9B9F5AF3AE}" type="doc">
      <dgm:prSet loTypeId="urn:microsoft.com/office/officeart/2005/8/layout/vProcess5" loCatId="process" qsTypeId="urn:microsoft.com/office/officeart/2005/8/quickstyle/3d1" qsCatId="3D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C6DB72BA-B0B2-42FF-BC73-F78F48613CE7}">
      <dgm:prSet/>
      <dgm:spPr/>
      <dgm:t>
        <a:bodyPr/>
        <a:lstStyle/>
        <a:p>
          <a:pPr rtl="0"/>
          <a:r>
            <a:rPr lang="en-US" dirty="0" smtClean="0"/>
            <a:t>Prepares Meeting Agendas, Worksheets, Minutes</a:t>
          </a:r>
          <a:endParaRPr lang="en-US" dirty="0"/>
        </a:p>
      </dgm:t>
    </dgm:pt>
    <dgm:pt modelId="{FFC81626-16F5-4B85-A8AA-FD5B52C82481}" type="parTrans" cxnId="{09972526-B99E-4EE3-942F-4A0943A74042}">
      <dgm:prSet/>
      <dgm:spPr/>
      <dgm:t>
        <a:bodyPr/>
        <a:lstStyle/>
        <a:p>
          <a:endParaRPr lang="en-US"/>
        </a:p>
      </dgm:t>
    </dgm:pt>
    <dgm:pt modelId="{E96016BA-0C9F-4442-A879-02F737FC24E1}" type="sibTrans" cxnId="{09972526-B99E-4EE3-942F-4A0943A74042}">
      <dgm:prSet/>
      <dgm:spPr/>
      <dgm:t>
        <a:bodyPr/>
        <a:lstStyle/>
        <a:p>
          <a:endParaRPr lang="en-US"/>
        </a:p>
      </dgm:t>
    </dgm:pt>
    <dgm:pt modelId="{0D005065-3CD0-461A-8BAE-0EF829BAD7E9}">
      <dgm:prSet/>
      <dgm:spPr/>
      <dgm:t>
        <a:bodyPr/>
        <a:lstStyle/>
        <a:p>
          <a:pPr rtl="0"/>
          <a:r>
            <a:rPr lang="en-US" dirty="0" smtClean="0"/>
            <a:t>Assesses Current Status of Each Indicator</a:t>
          </a:r>
          <a:endParaRPr lang="en-US" dirty="0"/>
        </a:p>
      </dgm:t>
    </dgm:pt>
    <dgm:pt modelId="{8DC933C1-2623-4E82-A4A0-D2F1CCCE63E3}" type="parTrans" cxnId="{0F36DDF9-71E9-4517-8AEF-6364085EE8BA}">
      <dgm:prSet/>
      <dgm:spPr/>
      <dgm:t>
        <a:bodyPr/>
        <a:lstStyle/>
        <a:p>
          <a:endParaRPr lang="en-US"/>
        </a:p>
      </dgm:t>
    </dgm:pt>
    <dgm:pt modelId="{BC43DD1D-525E-40FD-A91A-67493AEEC71F}" type="sibTrans" cxnId="{0F36DDF9-71E9-4517-8AEF-6364085EE8BA}">
      <dgm:prSet/>
      <dgm:spPr/>
      <dgm:t>
        <a:bodyPr/>
        <a:lstStyle/>
        <a:p>
          <a:endParaRPr lang="en-US"/>
        </a:p>
      </dgm:t>
    </dgm:pt>
    <dgm:pt modelId="{F78329E3-8D1C-46F0-A4A9-5A8EAABF5CF2}">
      <dgm:prSet/>
      <dgm:spPr/>
      <dgm:t>
        <a:bodyPr/>
        <a:lstStyle/>
        <a:p>
          <a:pPr rtl="0"/>
          <a:r>
            <a:rPr lang="en-US" dirty="0" smtClean="0"/>
            <a:t>Develops Plans for Each Indicator Not Fully Implemented</a:t>
          </a:r>
          <a:endParaRPr lang="en-US" dirty="0"/>
        </a:p>
      </dgm:t>
    </dgm:pt>
    <dgm:pt modelId="{A60AC736-BA9B-44E9-BF6D-C90E934EA589}" type="parTrans" cxnId="{E50FCA88-0D72-4ADF-AA36-9992A900DF80}">
      <dgm:prSet/>
      <dgm:spPr/>
      <dgm:t>
        <a:bodyPr/>
        <a:lstStyle/>
        <a:p>
          <a:endParaRPr lang="en-US"/>
        </a:p>
      </dgm:t>
    </dgm:pt>
    <dgm:pt modelId="{52E3CDDD-F4FB-4133-B33F-7B24333ED73F}" type="sibTrans" cxnId="{E50FCA88-0D72-4ADF-AA36-9992A900DF80}">
      <dgm:prSet/>
      <dgm:spPr/>
      <dgm:t>
        <a:bodyPr/>
        <a:lstStyle/>
        <a:p>
          <a:endParaRPr lang="en-US"/>
        </a:p>
      </dgm:t>
    </dgm:pt>
    <dgm:pt modelId="{A3DC033C-E0C9-4D37-8FDB-F9AF1FE3D0A5}">
      <dgm:prSet/>
      <dgm:spPr/>
      <dgm:t>
        <a:bodyPr/>
        <a:lstStyle/>
        <a:p>
          <a:pPr rtl="0"/>
          <a:r>
            <a:rPr lang="en-US" dirty="0" smtClean="0"/>
            <a:t>Tracks Progress Toward Full Implementation</a:t>
          </a:r>
          <a:endParaRPr lang="en-US" dirty="0"/>
        </a:p>
      </dgm:t>
    </dgm:pt>
    <dgm:pt modelId="{EA2C0E24-C72B-49E4-8268-9BE17F26F1D7}" type="parTrans" cxnId="{442C1E89-F68B-4117-9561-7C6F994E6881}">
      <dgm:prSet/>
      <dgm:spPr/>
      <dgm:t>
        <a:bodyPr/>
        <a:lstStyle/>
        <a:p>
          <a:endParaRPr lang="en-US"/>
        </a:p>
      </dgm:t>
    </dgm:pt>
    <dgm:pt modelId="{4C8E7DFE-E75E-4028-90B5-6C8C7C3B0EFF}" type="sibTrans" cxnId="{442C1E89-F68B-4117-9561-7C6F994E6881}">
      <dgm:prSet/>
      <dgm:spPr/>
      <dgm:t>
        <a:bodyPr/>
        <a:lstStyle/>
        <a:p>
          <a:endParaRPr lang="en-US"/>
        </a:p>
      </dgm:t>
    </dgm:pt>
    <dgm:pt modelId="{53915617-E8B8-4B60-BEAB-5E0C4B480E37}">
      <dgm:prSet/>
      <dgm:spPr/>
      <dgm:t>
        <a:bodyPr/>
        <a:lstStyle/>
        <a:p>
          <a:pPr rtl="0"/>
          <a:r>
            <a:rPr lang="en-US" dirty="0" smtClean="0"/>
            <a:t>Provides Evidence of Full Implementation</a:t>
          </a:r>
          <a:endParaRPr lang="en-US" dirty="0"/>
        </a:p>
      </dgm:t>
    </dgm:pt>
    <dgm:pt modelId="{FAE4B21C-4AE2-42E2-A145-A00331148FED}" type="parTrans" cxnId="{9110E718-ABF5-486D-8AA2-F5678CE82FE3}">
      <dgm:prSet/>
      <dgm:spPr/>
      <dgm:t>
        <a:bodyPr/>
        <a:lstStyle/>
        <a:p>
          <a:endParaRPr lang="en-US"/>
        </a:p>
      </dgm:t>
    </dgm:pt>
    <dgm:pt modelId="{16A80757-BD0E-4C4E-9C5C-3AF8B44822BD}" type="sibTrans" cxnId="{9110E718-ABF5-486D-8AA2-F5678CE82FE3}">
      <dgm:prSet/>
      <dgm:spPr/>
      <dgm:t>
        <a:bodyPr/>
        <a:lstStyle/>
        <a:p>
          <a:endParaRPr lang="en-US"/>
        </a:p>
      </dgm:t>
    </dgm:pt>
    <dgm:pt modelId="{EDF1E7A6-CA4C-4242-8BF2-ACCE4D540E51}" type="pres">
      <dgm:prSet presAssocID="{75ADEFC6-7C8F-4526-825B-3E9B9F5AF3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D9FBD0-B2DB-4BA1-BCDE-913D0F9B0C00}" type="pres">
      <dgm:prSet presAssocID="{75ADEFC6-7C8F-4526-825B-3E9B9F5AF3AE}" presName="dummyMaxCanvas" presStyleCnt="0">
        <dgm:presLayoutVars/>
      </dgm:prSet>
      <dgm:spPr/>
    </dgm:pt>
    <dgm:pt modelId="{3D1F84B1-55E5-4FD4-A4CD-101707D25AB9}" type="pres">
      <dgm:prSet presAssocID="{75ADEFC6-7C8F-4526-825B-3E9B9F5AF3A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720B1-ECCD-4615-9C15-7B54A825859F}" type="pres">
      <dgm:prSet presAssocID="{75ADEFC6-7C8F-4526-825B-3E9B9F5AF3AE}" presName="FiveNodes_2" presStyleLbl="node1" presStyleIdx="1" presStyleCnt="5" custLinFactNeighborY="-1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47EBB-440E-40C0-9D1B-FB28CB285AED}" type="pres">
      <dgm:prSet presAssocID="{75ADEFC6-7C8F-4526-825B-3E9B9F5AF3A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2A50C-92A7-496F-835F-3861D7BFD396}" type="pres">
      <dgm:prSet presAssocID="{75ADEFC6-7C8F-4526-825B-3E9B9F5AF3A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4A273-F6D1-4409-A7B9-8087D1895B37}" type="pres">
      <dgm:prSet presAssocID="{75ADEFC6-7C8F-4526-825B-3E9B9F5AF3A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E5BA3-B44A-4C5E-BEFA-3B7EADCAC9C1}" type="pres">
      <dgm:prSet presAssocID="{75ADEFC6-7C8F-4526-825B-3E9B9F5AF3A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9C134-F544-4C8F-8E85-76AD97E283C3}" type="pres">
      <dgm:prSet presAssocID="{75ADEFC6-7C8F-4526-825B-3E9B9F5AF3A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10CC2-AEAC-4F6A-B5E7-4A78A2ED29E4}" type="pres">
      <dgm:prSet presAssocID="{75ADEFC6-7C8F-4526-825B-3E9B9F5AF3A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2AFD-9F7B-4787-BD86-A4EEDDBE199D}" type="pres">
      <dgm:prSet presAssocID="{75ADEFC6-7C8F-4526-825B-3E9B9F5AF3A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5AE59-313D-43F3-BEE2-4DD93C1D2DD0}" type="pres">
      <dgm:prSet presAssocID="{75ADEFC6-7C8F-4526-825B-3E9B9F5AF3A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C0167-82C6-46CC-8443-82B413AD5678}" type="pres">
      <dgm:prSet presAssocID="{75ADEFC6-7C8F-4526-825B-3E9B9F5AF3A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DAC1F-D112-4D2B-8BC9-C0A3D487F255}" type="pres">
      <dgm:prSet presAssocID="{75ADEFC6-7C8F-4526-825B-3E9B9F5AF3A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A0B1-99E5-4F95-84B9-F66DE92135D0}" type="pres">
      <dgm:prSet presAssocID="{75ADEFC6-7C8F-4526-825B-3E9B9F5AF3A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76ACC-CF80-4927-8038-15084380C750}" type="pres">
      <dgm:prSet presAssocID="{75ADEFC6-7C8F-4526-825B-3E9B9F5AF3A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8EE6D-708D-406D-9896-35F93E415116}" type="presOf" srcId="{F78329E3-8D1C-46F0-A4A9-5A8EAABF5CF2}" destId="{A6947EBB-440E-40C0-9D1B-FB28CB285AED}" srcOrd="0" destOrd="0" presId="urn:microsoft.com/office/officeart/2005/8/layout/vProcess5"/>
    <dgm:cxn modelId="{FB38F2E3-3495-42FA-B1D6-B5F1E9D6AD76}" type="presOf" srcId="{A3DC033C-E0C9-4D37-8FDB-F9AF1FE3D0A5}" destId="{8072A50C-92A7-496F-835F-3861D7BFD396}" srcOrd="0" destOrd="0" presId="urn:microsoft.com/office/officeart/2005/8/layout/vProcess5"/>
    <dgm:cxn modelId="{73D8CAD5-5FCE-4F23-B6BE-E5188F7794B3}" type="presOf" srcId="{0D005065-3CD0-461A-8BAE-0EF829BAD7E9}" destId="{E20720B1-ECCD-4615-9C15-7B54A825859F}" srcOrd="0" destOrd="0" presId="urn:microsoft.com/office/officeart/2005/8/layout/vProcess5"/>
    <dgm:cxn modelId="{5FC115D8-5D87-4288-A430-17DB66313C0E}" type="presOf" srcId="{4C8E7DFE-E75E-4028-90B5-6C8C7C3B0EFF}" destId="{A5282AFD-9F7B-4787-BD86-A4EEDDBE199D}" srcOrd="0" destOrd="0" presId="urn:microsoft.com/office/officeart/2005/8/layout/vProcess5"/>
    <dgm:cxn modelId="{82BE352E-B737-487E-AC12-28A274AC0327}" type="presOf" srcId="{52E3CDDD-F4FB-4133-B33F-7B24333ED73F}" destId="{AAE10CC2-AEAC-4F6A-B5E7-4A78A2ED29E4}" srcOrd="0" destOrd="0" presId="urn:microsoft.com/office/officeart/2005/8/layout/vProcess5"/>
    <dgm:cxn modelId="{88118B9F-A6CA-4677-AB15-D7EB1CCB7F31}" type="presOf" srcId="{75ADEFC6-7C8F-4526-825B-3E9B9F5AF3AE}" destId="{EDF1E7A6-CA4C-4242-8BF2-ACCE4D540E51}" srcOrd="0" destOrd="0" presId="urn:microsoft.com/office/officeart/2005/8/layout/vProcess5"/>
    <dgm:cxn modelId="{072474BC-DE35-4A45-B116-A2E631152E3E}" type="presOf" srcId="{E96016BA-0C9F-4442-A879-02F737FC24E1}" destId="{1CFE5BA3-B44A-4C5E-BEFA-3B7EADCAC9C1}" srcOrd="0" destOrd="0" presId="urn:microsoft.com/office/officeart/2005/8/layout/vProcess5"/>
    <dgm:cxn modelId="{EC3F6A22-39C0-42F4-82FB-504FCE733320}" type="presOf" srcId="{0D005065-3CD0-461A-8BAE-0EF829BAD7E9}" destId="{63DC0167-82C6-46CC-8443-82B413AD5678}" srcOrd="1" destOrd="0" presId="urn:microsoft.com/office/officeart/2005/8/layout/vProcess5"/>
    <dgm:cxn modelId="{680107EA-E14C-40F6-B231-6DFF8843415C}" type="presOf" srcId="{BC43DD1D-525E-40FD-A91A-67493AEEC71F}" destId="{EC59C134-F544-4C8F-8E85-76AD97E283C3}" srcOrd="0" destOrd="0" presId="urn:microsoft.com/office/officeart/2005/8/layout/vProcess5"/>
    <dgm:cxn modelId="{7B8A1E69-F497-47AB-80B6-B5CC9B59FB60}" type="presOf" srcId="{53915617-E8B8-4B60-BEAB-5E0C4B480E37}" destId="{0E876ACC-CF80-4927-8038-15084380C750}" srcOrd="1" destOrd="0" presId="urn:microsoft.com/office/officeart/2005/8/layout/vProcess5"/>
    <dgm:cxn modelId="{442C1E89-F68B-4117-9561-7C6F994E6881}" srcId="{75ADEFC6-7C8F-4526-825B-3E9B9F5AF3AE}" destId="{A3DC033C-E0C9-4D37-8FDB-F9AF1FE3D0A5}" srcOrd="3" destOrd="0" parTransId="{EA2C0E24-C72B-49E4-8268-9BE17F26F1D7}" sibTransId="{4C8E7DFE-E75E-4028-90B5-6C8C7C3B0EFF}"/>
    <dgm:cxn modelId="{0F36DDF9-71E9-4517-8AEF-6364085EE8BA}" srcId="{75ADEFC6-7C8F-4526-825B-3E9B9F5AF3AE}" destId="{0D005065-3CD0-461A-8BAE-0EF829BAD7E9}" srcOrd="1" destOrd="0" parTransId="{8DC933C1-2623-4E82-A4A0-D2F1CCCE63E3}" sibTransId="{BC43DD1D-525E-40FD-A91A-67493AEEC71F}"/>
    <dgm:cxn modelId="{E50FCA88-0D72-4ADF-AA36-9992A900DF80}" srcId="{75ADEFC6-7C8F-4526-825B-3E9B9F5AF3AE}" destId="{F78329E3-8D1C-46F0-A4A9-5A8EAABF5CF2}" srcOrd="2" destOrd="0" parTransId="{A60AC736-BA9B-44E9-BF6D-C90E934EA589}" sibTransId="{52E3CDDD-F4FB-4133-B33F-7B24333ED73F}"/>
    <dgm:cxn modelId="{BE8869F9-FAAA-4125-8820-1B3A9C6B68B8}" type="presOf" srcId="{C6DB72BA-B0B2-42FF-BC73-F78F48613CE7}" destId="{9E95AE59-313D-43F3-BEE2-4DD93C1D2DD0}" srcOrd="1" destOrd="0" presId="urn:microsoft.com/office/officeart/2005/8/layout/vProcess5"/>
    <dgm:cxn modelId="{9110E718-ABF5-486D-8AA2-F5678CE82FE3}" srcId="{75ADEFC6-7C8F-4526-825B-3E9B9F5AF3AE}" destId="{53915617-E8B8-4B60-BEAB-5E0C4B480E37}" srcOrd="4" destOrd="0" parTransId="{FAE4B21C-4AE2-42E2-A145-A00331148FED}" sibTransId="{16A80757-BD0E-4C4E-9C5C-3AF8B44822BD}"/>
    <dgm:cxn modelId="{7B54B9E4-4649-4ACF-B2F3-7B4E44FA036A}" type="presOf" srcId="{A3DC033C-E0C9-4D37-8FDB-F9AF1FE3D0A5}" destId="{AA8AA0B1-99E5-4F95-84B9-F66DE92135D0}" srcOrd="1" destOrd="0" presId="urn:microsoft.com/office/officeart/2005/8/layout/vProcess5"/>
    <dgm:cxn modelId="{0920FBF2-7EB3-49B0-B633-188DE32F59CD}" type="presOf" srcId="{C6DB72BA-B0B2-42FF-BC73-F78F48613CE7}" destId="{3D1F84B1-55E5-4FD4-A4CD-101707D25AB9}" srcOrd="0" destOrd="0" presId="urn:microsoft.com/office/officeart/2005/8/layout/vProcess5"/>
    <dgm:cxn modelId="{634140A2-B996-4DC0-BBAD-E2022B335412}" type="presOf" srcId="{F78329E3-8D1C-46F0-A4A9-5A8EAABF5CF2}" destId="{86BDAC1F-D112-4D2B-8BC9-C0A3D487F255}" srcOrd="1" destOrd="0" presId="urn:microsoft.com/office/officeart/2005/8/layout/vProcess5"/>
    <dgm:cxn modelId="{09972526-B99E-4EE3-942F-4A0943A74042}" srcId="{75ADEFC6-7C8F-4526-825B-3E9B9F5AF3AE}" destId="{C6DB72BA-B0B2-42FF-BC73-F78F48613CE7}" srcOrd="0" destOrd="0" parTransId="{FFC81626-16F5-4B85-A8AA-FD5B52C82481}" sibTransId="{E96016BA-0C9F-4442-A879-02F737FC24E1}"/>
    <dgm:cxn modelId="{7AF532E0-CA47-4095-ABD3-8A6381CEBE59}" type="presOf" srcId="{53915617-E8B8-4B60-BEAB-5E0C4B480E37}" destId="{F064A273-F6D1-4409-A7B9-8087D1895B37}" srcOrd="0" destOrd="0" presId="urn:microsoft.com/office/officeart/2005/8/layout/vProcess5"/>
    <dgm:cxn modelId="{306EC29F-3D0F-4EE4-B85B-993B811C3F86}" type="presParOf" srcId="{EDF1E7A6-CA4C-4242-8BF2-ACCE4D540E51}" destId="{31D9FBD0-B2DB-4BA1-BCDE-913D0F9B0C00}" srcOrd="0" destOrd="0" presId="urn:microsoft.com/office/officeart/2005/8/layout/vProcess5"/>
    <dgm:cxn modelId="{AC7BD012-3EA7-4380-BFE1-133230C99463}" type="presParOf" srcId="{EDF1E7A6-CA4C-4242-8BF2-ACCE4D540E51}" destId="{3D1F84B1-55E5-4FD4-A4CD-101707D25AB9}" srcOrd="1" destOrd="0" presId="urn:microsoft.com/office/officeart/2005/8/layout/vProcess5"/>
    <dgm:cxn modelId="{0851F16C-3FF5-45E1-9BFF-EE6E7C89DB59}" type="presParOf" srcId="{EDF1E7A6-CA4C-4242-8BF2-ACCE4D540E51}" destId="{E20720B1-ECCD-4615-9C15-7B54A825859F}" srcOrd="2" destOrd="0" presId="urn:microsoft.com/office/officeart/2005/8/layout/vProcess5"/>
    <dgm:cxn modelId="{416F6652-08E8-401D-82F4-DB78FE522237}" type="presParOf" srcId="{EDF1E7A6-CA4C-4242-8BF2-ACCE4D540E51}" destId="{A6947EBB-440E-40C0-9D1B-FB28CB285AED}" srcOrd="3" destOrd="0" presId="urn:microsoft.com/office/officeart/2005/8/layout/vProcess5"/>
    <dgm:cxn modelId="{691D5494-1208-48E2-A1D2-8CA6D70AE991}" type="presParOf" srcId="{EDF1E7A6-CA4C-4242-8BF2-ACCE4D540E51}" destId="{8072A50C-92A7-496F-835F-3861D7BFD396}" srcOrd="4" destOrd="0" presId="urn:microsoft.com/office/officeart/2005/8/layout/vProcess5"/>
    <dgm:cxn modelId="{2584A052-748B-4001-9620-E2C6C3F3AB5D}" type="presParOf" srcId="{EDF1E7A6-CA4C-4242-8BF2-ACCE4D540E51}" destId="{F064A273-F6D1-4409-A7B9-8087D1895B37}" srcOrd="5" destOrd="0" presId="urn:microsoft.com/office/officeart/2005/8/layout/vProcess5"/>
    <dgm:cxn modelId="{74D05A0A-1552-4A54-8834-B41E9AD406EF}" type="presParOf" srcId="{EDF1E7A6-CA4C-4242-8BF2-ACCE4D540E51}" destId="{1CFE5BA3-B44A-4C5E-BEFA-3B7EADCAC9C1}" srcOrd="6" destOrd="0" presId="urn:microsoft.com/office/officeart/2005/8/layout/vProcess5"/>
    <dgm:cxn modelId="{34180105-CE9D-425A-A92E-7B8173608435}" type="presParOf" srcId="{EDF1E7A6-CA4C-4242-8BF2-ACCE4D540E51}" destId="{EC59C134-F544-4C8F-8E85-76AD97E283C3}" srcOrd="7" destOrd="0" presId="urn:microsoft.com/office/officeart/2005/8/layout/vProcess5"/>
    <dgm:cxn modelId="{BD02D190-C6FE-49F6-A3F6-B70CDD719CE6}" type="presParOf" srcId="{EDF1E7A6-CA4C-4242-8BF2-ACCE4D540E51}" destId="{AAE10CC2-AEAC-4F6A-B5E7-4A78A2ED29E4}" srcOrd="8" destOrd="0" presId="urn:microsoft.com/office/officeart/2005/8/layout/vProcess5"/>
    <dgm:cxn modelId="{2C6213CB-2887-4B18-BE7D-B42C5395CFE1}" type="presParOf" srcId="{EDF1E7A6-CA4C-4242-8BF2-ACCE4D540E51}" destId="{A5282AFD-9F7B-4787-BD86-A4EEDDBE199D}" srcOrd="9" destOrd="0" presId="urn:microsoft.com/office/officeart/2005/8/layout/vProcess5"/>
    <dgm:cxn modelId="{107AF06F-3E19-462C-91C7-92FC6DC71CF0}" type="presParOf" srcId="{EDF1E7A6-CA4C-4242-8BF2-ACCE4D540E51}" destId="{9E95AE59-313D-43F3-BEE2-4DD93C1D2DD0}" srcOrd="10" destOrd="0" presId="urn:microsoft.com/office/officeart/2005/8/layout/vProcess5"/>
    <dgm:cxn modelId="{5121D8B9-5719-45F3-9D12-327F5BE698C4}" type="presParOf" srcId="{EDF1E7A6-CA4C-4242-8BF2-ACCE4D540E51}" destId="{63DC0167-82C6-46CC-8443-82B413AD5678}" srcOrd="11" destOrd="0" presId="urn:microsoft.com/office/officeart/2005/8/layout/vProcess5"/>
    <dgm:cxn modelId="{31B801F0-287F-4C48-9F22-80D5FB885207}" type="presParOf" srcId="{EDF1E7A6-CA4C-4242-8BF2-ACCE4D540E51}" destId="{86BDAC1F-D112-4D2B-8BC9-C0A3D487F255}" srcOrd="12" destOrd="0" presId="urn:microsoft.com/office/officeart/2005/8/layout/vProcess5"/>
    <dgm:cxn modelId="{BCFA836B-26F8-47EB-BDFD-523E757C3731}" type="presParOf" srcId="{EDF1E7A6-CA4C-4242-8BF2-ACCE4D540E51}" destId="{AA8AA0B1-99E5-4F95-84B9-F66DE92135D0}" srcOrd="13" destOrd="0" presId="urn:microsoft.com/office/officeart/2005/8/layout/vProcess5"/>
    <dgm:cxn modelId="{D9BF8536-CF2D-43E3-8C8B-017AD3E2ABF3}" type="presParOf" srcId="{EDF1E7A6-CA4C-4242-8BF2-ACCE4D540E51}" destId="{0E876ACC-CF80-4927-8038-15084380C75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FA16B2-FC50-44BD-9609-EDDE246D67C6}" type="doc">
      <dgm:prSet loTypeId="urn:microsoft.com/office/officeart/2005/8/layout/vList2" loCatId="list" qsTypeId="urn:microsoft.com/office/officeart/2005/8/quickstyle/3d1" qsCatId="3D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EE25DF4D-323C-4583-BB93-A16A517DF045}">
      <dgm:prSet/>
      <dgm:spPr/>
      <dgm:t>
        <a:bodyPr/>
        <a:lstStyle/>
        <a:p>
          <a:pPr rtl="0"/>
          <a:r>
            <a:rPr lang="en-US" dirty="0" smtClean="0"/>
            <a:t>Documents progress with Implementation Indicators</a:t>
          </a:r>
          <a:endParaRPr lang="en-US" dirty="0"/>
        </a:p>
      </dgm:t>
    </dgm:pt>
    <dgm:pt modelId="{A08916AA-270A-4A38-9EE7-0E700DBACF01}" type="parTrans" cxnId="{534553A2-4462-46AD-AB48-A5559B5C8E4D}">
      <dgm:prSet/>
      <dgm:spPr/>
      <dgm:t>
        <a:bodyPr/>
        <a:lstStyle/>
        <a:p>
          <a:endParaRPr lang="en-US"/>
        </a:p>
      </dgm:t>
    </dgm:pt>
    <dgm:pt modelId="{9875D9F5-F2BD-4EC1-B6F6-B3B21B447ED7}" type="sibTrans" cxnId="{534553A2-4462-46AD-AB48-A5559B5C8E4D}">
      <dgm:prSet/>
      <dgm:spPr/>
      <dgm:t>
        <a:bodyPr/>
        <a:lstStyle/>
        <a:p>
          <a:endParaRPr lang="en-US"/>
        </a:p>
      </dgm:t>
    </dgm:pt>
    <dgm:pt modelId="{86000C4B-FB1D-4788-8C74-FBA82DB43D53}">
      <dgm:prSet/>
      <dgm:spPr/>
      <dgm:t>
        <a:bodyPr/>
        <a:lstStyle/>
        <a:p>
          <a:pPr rtl="0"/>
          <a:r>
            <a:rPr lang="en-US" dirty="0" smtClean="0"/>
            <a:t>Review by LEA before submission to SEA</a:t>
          </a:r>
          <a:endParaRPr lang="en-US" dirty="0"/>
        </a:p>
      </dgm:t>
    </dgm:pt>
    <dgm:pt modelId="{715DFCB7-E771-4342-8986-61CF1BEB4EB1}" type="parTrans" cxnId="{B23082ED-584F-4B89-9E1C-E6F42CE2704F}">
      <dgm:prSet/>
      <dgm:spPr/>
      <dgm:t>
        <a:bodyPr/>
        <a:lstStyle/>
        <a:p>
          <a:endParaRPr lang="en-US"/>
        </a:p>
      </dgm:t>
    </dgm:pt>
    <dgm:pt modelId="{9FC2B2E0-FFB9-45CA-9AD7-EB4E232BB030}" type="sibTrans" cxnId="{B23082ED-584F-4B89-9E1C-E6F42CE2704F}">
      <dgm:prSet/>
      <dgm:spPr/>
      <dgm:t>
        <a:bodyPr/>
        <a:lstStyle/>
        <a:p>
          <a:endParaRPr lang="en-US"/>
        </a:p>
      </dgm:t>
    </dgm:pt>
    <dgm:pt modelId="{DF13F3DC-E50A-43A7-B69A-A415310E5F78}">
      <dgm:prSet/>
      <dgm:spPr/>
      <dgm:t>
        <a:bodyPr/>
        <a:lstStyle/>
        <a:p>
          <a:pPr rtl="0"/>
          <a:r>
            <a:rPr lang="en-US" dirty="0" smtClean="0"/>
            <a:t>Submitted Electronically Via System</a:t>
          </a:r>
          <a:endParaRPr lang="en-US" dirty="0"/>
        </a:p>
      </dgm:t>
    </dgm:pt>
    <dgm:pt modelId="{A71C6180-D873-4146-8BA9-CB471AA7CB98}" type="parTrans" cxnId="{3EC8A515-83B0-429E-A022-9A9B1D00B21F}">
      <dgm:prSet/>
      <dgm:spPr/>
      <dgm:t>
        <a:bodyPr/>
        <a:lstStyle/>
        <a:p>
          <a:endParaRPr lang="en-US"/>
        </a:p>
      </dgm:t>
    </dgm:pt>
    <dgm:pt modelId="{AB9D5D96-635F-413E-9FB1-BAA0229D166B}" type="sibTrans" cxnId="{3EC8A515-83B0-429E-A022-9A9B1D00B21F}">
      <dgm:prSet/>
      <dgm:spPr/>
      <dgm:t>
        <a:bodyPr/>
        <a:lstStyle/>
        <a:p>
          <a:endParaRPr lang="en-US"/>
        </a:p>
      </dgm:t>
    </dgm:pt>
    <dgm:pt modelId="{7DFFC380-0B6F-4442-8D85-F37290DA1014}">
      <dgm:prSet/>
      <dgm:spPr/>
      <dgm:t>
        <a:bodyPr/>
        <a:lstStyle/>
        <a:p>
          <a:pPr rtl="0"/>
          <a:r>
            <a:rPr lang="en-US" dirty="0" smtClean="0"/>
            <a:t>Submitted by SEA’s Reporting Dates</a:t>
          </a:r>
          <a:endParaRPr lang="en-US" dirty="0"/>
        </a:p>
      </dgm:t>
    </dgm:pt>
    <dgm:pt modelId="{0A7C3700-9871-4FFC-B07B-46B95FBD353C}" type="parTrans" cxnId="{92B019FE-984A-4DC4-8C28-B07A804CA10A}">
      <dgm:prSet/>
      <dgm:spPr/>
      <dgm:t>
        <a:bodyPr/>
        <a:lstStyle/>
        <a:p>
          <a:endParaRPr lang="en-US"/>
        </a:p>
      </dgm:t>
    </dgm:pt>
    <dgm:pt modelId="{151A9D55-3460-4A3A-9C21-7833B2AC4079}" type="sibTrans" cxnId="{92B019FE-984A-4DC4-8C28-B07A804CA10A}">
      <dgm:prSet/>
      <dgm:spPr/>
      <dgm:t>
        <a:bodyPr/>
        <a:lstStyle/>
        <a:p>
          <a:endParaRPr lang="en-US"/>
        </a:p>
      </dgm:t>
    </dgm:pt>
    <dgm:pt modelId="{699DF602-E421-4C49-89F0-A7B102EEBEF2}" type="pres">
      <dgm:prSet presAssocID="{E5FA16B2-FC50-44BD-9609-EDDE246D67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0CAAA1-4B84-4B35-9DB2-75759A5B2950}" type="pres">
      <dgm:prSet presAssocID="{EE25DF4D-323C-4583-BB93-A16A517DF04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6A60F-DF79-4CDB-ADC9-F9DBF30BABA7}" type="pres">
      <dgm:prSet presAssocID="{9875D9F5-F2BD-4EC1-B6F6-B3B21B447ED7}" presName="spacer" presStyleCnt="0"/>
      <dgm:spPr/>
    </dgm:pt>
    <dgm:pt modelId="{36923F31-0A09-4803-8244-BBDCC145072E}" type="pres">
      <dgm:prSet presAssocID="{86000C4B-FB1D-4788-8C74-FBA82DB43D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70E13-E0AF-45D2-BAD1-D4EFEDE2D206}" type="pres">
      <dgm:prSet presAssocID="{9FC2B2E0-FFB9-45CA-9AD7-EB4E232BB030}" presName="spacer" presStyleCnt="0"/>
      <dgm:spPr/>
    </dgm:pt>
    <dgm:pt modelId="{50FF91B5-D3F9-4460-A70A-D2B73DC05777}" type="pres">
      <dgm:prSet presAssocID="{DF13F3DC-E50A-43A7-B69A-A415310E5F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2AD7F-8A6A-49DB-A30D-482F305C2AE7}" type="pres">
      <dgm:prSet presAssocID="{AB9D5D96-635F-413E-9FB1-BAA0229D166B}" presName="spacer" presStyleCnt="0"/>
      <dgm:spPr/>
    </dgm:pt>
    <dgm:pt modelId="{9DC5A9FD-5A20-4B5B-9B1A-C53FF40BB0E6}" type="pres">
      <dgm:prSet presAssocID="{7DFFC380-0B6F-4442-8D85-F37290DA10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082ED-584F-4B89-9E1C-E6F42CE2704F}" srcId="{E5FA16B2-FC50-44BD-9609-EDDE246D67C6}" destId="{86000C4B-FB1D-4788-8C74-FBA82DB43D53}" srcOrd="1" destOrd="0" parTransId="{715DFCB7-E771-4342-8986-61CF1BEB4EB1}" sibTransId="{9FC2B2E0-FFB9-45CA-9AD7-EB4E232BB030}"/>
    <dgm:cxn modelId="{E3A85080-8ACC-4ECF-9B22-6165D32617B2}" type="presOf" srcId="{86000C4B-FB1D-4788-8C74-FBA82DB43D53}" destId="{36923F31-0A09-4803-8244-BBDCC145072E}" srcOrd="0" destOrd="0" presId="urn:microsoft.com/office/officeart/2005/8/layout/vList2"/>
    <dgm:cxn modelId="{8D4D6800-AD8C-4F26-A35F-687899C30924}" type="presOf" srcId="{EE25DF4D-323C-4583-BB93-A16A517DF045}" destId="{260CAAA1-4B84-4B35-9DB2-75759A5B2950}" srcOrd="0" destOrd="0" presId="urn:microsoft.com/office/officeart/2005/8/layout/vList2"/>
    <dgm:cxn modelId="{534553A2-4462-46AD-AB48-A5559B5C8E4D}" srcId="{E5FA16B2-FC50-44BD-9609-EDDE246D67C6}" destId="{EE25DF4D-323C-4583-BB93-A16A517DF045}" srcOrd="0" destOrd="0" parTransId="{A08916AA-270A-4A38-9EE7-0E700DBACF01}" sibTransId="{9875D9F5-F2BD-4EC1-B6F6-B3B21B447ED7}"/>
    <dgm:cxn modelId="{ACBDA869-1441-4E83-BEA0-8AAA32EE54FE}" type="presOf" srcId="{E5FA16B2-FC50-44BD-9609-EDDE246D67C6}" destId="{699DF602-E421-4C49-89F0-A7B102EEBEF2}" srcOrd="0" destOrd="0" presId="urn:microsoft.com/office/officeart/2005/8/layout/vList2"/>
    <dgm:cxn modelId="{359747FA-940F-4A62-9A76-AAEA3B911612}" type="presOf" srcId="{DF13F3DC-E50A-43A7-B69A-A415310E5F78}" destId="{50FF91B5-D3F9-4460-A70A-D2B73DC05777}" srcOrd="0" destOrd="0" presId="urn:microsoft.com/office/officeart/2005/8/layout/vList2"/>
    <dgm:cxn modelId="{72668800-80BB-421A-A36F-087539111C9A}" type="presOf" srcId="{7DFFC380-0B6F-4442-8D85-F37290DA1014}" destId="{9DC5A9FD-5A20-4B5B-9B1A-C53FF40BB0E6}" srcOrd="0" destOrd="0" presId="urn:microsoft.com/office/officeart/2005/8/layout/vList2"/>
    <dgm:cxn modelId="{3EC8A515-83B0-429E-A022-9A9B1D00B21F}" srcId="{E5FA16B2-FC50-44BD-9609-EDDE246D67C6}" destId="{DF13F3DC-E50A-43A7-B69A-A415310E5F78}" srcOrd="2" destOrd="0" parTransId="{A71C6180-D873-4146-8BA9-CB471AA7CB98}" sibTransId="{AB9D5D96-635F-413E-9FB1-BAA0229D166B}"/>
    <dgm:cxn modelId="{92B019FE-984A-4DC4-8C28-B07A804CA10A}" srcId="{E5FA16B2-FC50-44BD-9609-EDDE246D67C6}" destId="{7DFFC380-0B6F-4442-8D85-F37290DA1014}" srcOrd="3" destOrd="0" parTransId="{0A7C3700-9871-4FFC-B07B-46B95FBD353C}" sibTransId="{151A9D55-3460-4A3A-9C21-7833B2AC4079}"/>
    <dgm:cxn modelId="{8FB36D9C-D754-4497-A15F-69998D2C7190}" type="presParOf" srcId="{699DF602-E421-4C49-89F0-A7B102EEBEF2}" destId="{260CAAA1-4B84-4B35-9DB2-75759A5B2950}" srcOrd="0" destOrd="0" presId="urn:microsoft.com/office/officeart/2005/8/layout/vList2"/>
    <dgm:cxn modelId="{24808DFC-A967-4B0B-937B-26BFFEBE1091}" type="presParOf" srcId="{699DF602-E421-4C49-89F0-A7B102EEBEF2}" destId="{48E6A60F-DF79-4CDB-ADC9-F9DBF30BABA7}" srcOrd="1" destOrd="0" presId="urn:microsoft.com/office/officeart/2005/8/layout/vList2"/>
    <dgm:cxn modelId="{0923497A-E2EC-4F05-90B8-02332112CF5F}" type="presParOf" srcId="{699DF602-E421-4C49-89F0-A7B102EEBEF2}" destId="{36923F31-0A09-4803-8244-BBDCC145072E}" srcOrd="2" destOrd="0" presId="urn:microsoft.com/office/officeart/2005/8/layout/vList2"/>
    <dgm:cxn modelId="{2A87439D-DC6A-4056-AB51-E916F7C1429C}" type="presParOf" srcId="{699DF602-E421-4C49-89F0-A7B102EEBEF2}" destId="{01B70E13-E0AF-45D2-BAD1-D4EFEDE2D206}" srcOrd="3" destOrd="0" presId="urn:microsoft.com/office/officeart/2005/8/layout/vList2"/>
    <dgm:cxn modelId="{DA369A8E-803B-4F53-A50F-DCEC3BAC3684}" type="presParOf" srcId="{699DF602-E421-4C49-89F0-A7B102EEBEF2}" destId="{50FF91B5-D3F9-4460-A70A-D2B73DC05777}" srcOrd="4" destOrd="0" presId="urn:microsoft.com/office/officeart/2005/8/layout/vList2"/>
    <dgm:cxn modelId="{8A5F272F-81CF-4E8C-97AC-D227A8E58D39}" type="presParOf" srcId="{699DF602-E421-4C49-89F0-A7B102EEBEF2}" destId="{0252AD7F-8A6A-49DB-A30D-482F305C2AE7}" srcOrd="5" destOrd="0" presId="urn:microsoft.com/office/officeart/2005/8/layout/vList2"/>
    <dgm:cxn modelId="{BCAF8736-857E-4063-9EB0-AEA7671E2D79}" type="presParOf" srcId="{699DF602-E421-4C49-89F0-A7B102EEBEF2}" destId="{9DC5A9FD-5A20-4B5B-9B1A-C53FF40BB0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5D73B6-6A50-4D52-B9A9-E4740D8CBAC5}" type="doc">
      <dgm:prSet loTypeId="urn:microsoft.com/office/officeart/2005/8/layout/hProcess9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D03D700-A6DA-4911-B105-6FFEED1D91CB}">
      <dgm:prSet/>
      <dgm:spPr/>
      <dgm:t>
        <a:bodyPr/>
        <a:lstStyle/>
        <a:p>
          <a:pPr rtl="0"/>
          <a:r>
            <a:rPr lang="en-US" dirty="0" smtClean="0"/>
            <a:t>SEA Reviews the Implementation </a:t>
          </a:r>
          <a:r>
            <a:rPr lang="en-US" dirty="0" smtClean="0"/>
            <a:t>Report </a:t>
          </a:r>
          <a:r>
            <a:rPr lang="en-US" dirty="0" smtClean="0"/>
            <a:t>and Enters Reviewer Comments </a:t>
          </a:r>
          <a:endParaRPr lang="en-US" dirty="0"/>
        </a:p>
      </dgm:t>
    </dgm:pt>
    <dgm:pt modelId="{FFE78A55-7340-4F02-B5A3-37856162AA7F}" type="parTrans" cxnId="{AD23AADF-F483-4808-9818-83379CE7E863}">
      <dgm:prSet/>
      <dgm:spPr/>
      <dgm:t>
        <a:bodyPr/>
        <a:lstStyle/>
        <a:p>
          <a:endParaRPr lang="en-US"/>
        </a:p>
      </dgm:t>
    </dgm:pt>
    <dgm:pt modelId="{BA49CE64-3689-428B-8736-27E5623F1CCF}" type="sibTrans" cxnId="{AD23AADF-F483-4808-9818-83379CE7E863}">
      <dgm:prSet/>
      <dgm:spPr/>
      <dgm:t>
        <a:bodyPr/>
        <a:lstStyle/>
        <a:p>
          <a:endParaRPr lang="en-US"/>
        </a:p>
      </dgm:t>
    </dgm:pt>
    <dgm:pt modelId="{87D4A04F-3B43-4AF4-AAA3-EF9D6EACA9EF}">
      <dgm:prSet/>
      <dgm:spPr/>
      <dgm:t>
        <a:bodyPr/>
        <a:lstStyle/>
        <a:p>
          <a:pPr rtl="0"/>
          <a:r>
            <a:rPr lang="en-US" dirty="0" smtClean="0"/>
            <a:t>SEA Returns Reviewer Comments to School</a:t>
          </a:r>
          <a:endParaRPr lang="en-US" dirty="0"/>
        </a:p>
      </dgm:t>
    </dgm:pt>
    <dgm:pt modelId="{BD6E1A57-792E-4A3A-AD2C-3220B7011473}" type="parTrans" cxnId="{CB3FC434-B71C-4240-85C7-94FC5DA005DA}">
      <dgm:prSet/>
      <dgm:spPr/>
      <dgm:t>
        <a:bodyPr/>
        <a:lstStyle/>
        <a:p>
          <a:endParaRPr lang="en-US"/>
        </a:p>
      </dgm:t>
    </dgm:pt>
    <dgm:pt modelId="{592D433A-615B-4E25-B24D-58A883661EFC}" type="sibTrans" cxnId="{CB3FC434-B71C-4240-85C7-94FC5DA005DA}">
      <dgm:prSet/>
      <dgm:spPr/>
      <dgm:t>
        <a:bodyPr/>
        <a:lstStyle/>
        <a:p>
          <a:endParaRPr lang="en-US"/>
        </a:p>
      </dgm:t>
    </dgm:pt>
    <dgm:pt modelId="{58874863-0C50-4435-BF0A-AE2D9525D2D4}" type="pres">
      <dgm:prSet presAssocID="{F65D73B6-6A50-4D52-B9A9-E4740D8CBAC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EED50F-6775-4106-892F-DC52FAC48C5A}" type="pres">
      <dgm:prSet presAssocID="{F65D73B6-6A50-4D52-B9A9-E4740D8CBAC5}" presName="arrow" presStyleLbl="bgShp" presStyleIdx="0" presStyleCnt="1"/>
      <dgm:spPr/>
    </dgm:pt>
    <dgm:pt modelId="{A650F879-97E7-4BF7-9065-62395F289AE3}" type="pres">
      <dgm:prSet presAssocID="{F65D73B6-6A50-4D52-B9A9-E4740D8CBAC5}" presName="linearProcess" presStyleCnt="0"/>
      <dgm:spPr/>
    </dgm:pt>
    <dgm:pt modelId="{0E6DD62A-2B89-4555-A8EF-56687E6F3286}" type="pres">
      <dgm:prSet presAssocID="{4D03D700-A6DA-4911-B105-6FFEED1D91C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7C4F0-2B0E-4B91-8D1C-7707093BA0B8}" type="pres">
      <dgm:prSet presAssocID="{BA49CE64-3689-428B-8736-27E5623F1CCF}" presName="sibTrans" presStyleCnt="0"/>
      <dgm:spPr/>
    </dgm:pt>
    <dgm:pt modelId="{3DB9966F-DFA5-41C1-97D4-68A0BBF75641}" type="pres">
      <dgm:prSet presAssocID="{87D4A04F-3B43-4AF4-AAA3-EF9D6EACA9EF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7E91F-D337-41EC-9B95-6D16FE1A4EDE}" type="presOf" srcId="{87D4A04F-3B43-4AF4-AAA3-EF9D6EACA9EF}" destId="{3DB9966F-DFA5-41C1-97D4-68A0BBF75641}" srcOrd="0" destOrd="0" presId="urn:microsoft.com/office/officeart/2005/8/layout/hProcess9"/>
    <dgm:cxn modelId="{799B479A-ACB7-4A88-AE57-F609ACE76458}" type="presOf" srcId="{F65D73B6-6A50-4D52-B9A9-E4740D8CBAC5}" destId="{58874863-0C50-4435-BF0A-AE2D9525D2D4}" srcOrd="0" destOrd="0" presId="urn:microsoft.com/office/officeart/2005/8/layout/hProcess9"/>
    <dgm:cxn modelId="{AD23AADF-F483-4808-9818-83379CE7E863}" srcId="{F65D73B6-6A50-4D52-B9A9-E4740D8CBAC5}" destId="{4D03D700-A6DA-4911-B105-6FFEED1D91CB}" srcOrd="0" destOrd="0" parTransId="{FFE78A55-7340-4F02-B5A3-37856162AA7F}" sibTransId="{BA49CE64-3689-428B-8736-27E5623F1CCF}"/>
    <dgm:cxn modelId="{399989D0-F2D8-438F-ADEC-DDDB852A743A}" type="presOf" srcId="{4D03D700-A6DA-4911-B105-6FFEED1D91CB}" destId="{0E6DD62A-2B89-4555-A8EF-56687E6F3286}" srcOrd="0" destOrd="0" presId="urn:microsoft.com/office/officeart/2005/8/layout/hProcess9"/>
    <dgm:cxn modelId="{CB3FC434-B71C-4240-85C7-94FC5DA005DA}" srcId="{F65D73B6-6A50-4D52-B9A9-E4740D8CBAC5}" destId="{87D4A04F-3B43-4AF4-AAA3-EF9D6EACA9EF}" srcOrd="1" destOrd="0" parTransId="{BD6E1A57-792E-4A3A-AD2C-3220B7011473}" sibTransId="{592D433A-615B-4E25-B24D-58A883661EFC}"/>
    <dgm:cxn modelId="{904A40E9-21DA-4C34-8252-EA07AD873FB6}" type="presParOf" srcId="{58874863-0C50-4435-BF0A-AE2D9525D2D4}" destId="{2EEED50F-6775-4106-892F-DC52FAC48C5A}" srcOrd="0" destOrd="0" presId="urn:microsoft.com/office/officeart/2005/8/layout/hProcess9"/>
    <dgm:cxn modelId="{E2B857A1-1B16-4E22-9A81-FF16C96B175D}" type="presParOf" srcId="{58874863-0C50-4435-BF0A-AE2D9525D2D4}" destId="{A650F879-97E7-4BF7-9065-62395F289AE3}" srcOrd="1" destOrd="0" presId="urn:microsoft.com/office/officeart/2005/8/layout/hProcess9"/>
    <dgm:cxn modelId="{BEE90F64-7B3C-4751-A41E-2DFC608863D8}" type="presParOf" srcId="{A650F879-97E7-4BF7-9065-62395F289AE3}" destId="{0E6DD62A-2B89-4555-A8EF-56687E6F3286}" srcOrd="0" destOrd="0" presId="urn:microsoft.com/office/officeart/2005/8/layout/hProcess9"/>
    <dgm:cxn modelId="{0F08746C-3F5D-4F7B-AB0E-B165A61AC84D}" type="presParOf" srcId="{A650F879-97E7-4BF7-9065-62395F289AE3}" destId="{5037C4F0-2B0E-4B91-8D1C-7707093BA0B8}" srcOrd="1" destOrd="0" presId="urn:microsoft.com/office/officeart/2005/8/layout/hProcess9"/>
    <dgm:cxn modelId="{B4581171-DA91-40E1-B340-825B1A7CA80C}" type="presParOf" srcId="{A650F879-97E7-4BF7-9065-62395F289AE3}" destId="{3DB9966F-DFA5-41C1-97D4-68A0BBF7564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11983D-2C5D-4058-8A65-F071455E4954}">
      <dsp:nvSpPr>
        <dsp:cNvPr id="0" name=""/>
        <dsp:cNvSpPr/>
      </dsp:nvSpPr>
      <dsp:spPr>
        <a:xfrm rot="10800000">
          <a:off x="1897033" y="0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Replace the principal (6 </a:t>
          </a:r>
          <a:r>
            <a:rPr lang="en-US" sz="1400" kern="1200" dirty="0" smtClean="0"/>
            <a:t>indicators)</a:t>
          </a:r>
          <a:endParaRPr lang="en-US" sz="1400" kern="1200" dirty="0"/>
        </a:p>
      </dsp:txBody>
      <dsp:txXfrm rot="10800000">
        <a:off x="1897033" y="0"/>
        <a:ext cx="7246239" cy="287412"/>
      </dsp:txXfrm>
    </dsp:sp>
    <dsp:sp modelId="{8FE935E4-634E-4536-9B99-9444AA84715F}">
      <dsp:nvSpPr>
        <dsp:cNvPr id="0" name=""/>
        <dsp:cNvSpPr/>
      </dsp:nvSpPr>
      <dsp:spPr>
        <a:xfrm>
          <a:off x="1753327" y="151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B6A0D6-8CD4-4B59-91FC-DFEA7F0D9E34}">
      <dsp:nvSpPr>
        <dsp:cNvPr id="0" name=""/>
        <dsp:cNvSpPr/>
      </dsp:nvSpPr>
      <dsp:spPr>
        <a:xfrm rot="10800000">
          <a:off x="1897033" y="373358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636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 rigorous, transparent, and equitable evaluation systems (8 </a:t>
          </a:r>
          <a:r>
            <a:rPr lang="en-US" sz="1400" kern="1200" dirty="0" smtClean="0"/>
            <a:t>indicators)</a:t>
          </a:r>
          <a:endParaRPr lang="en-US" sz="1400" kern="1200" dirty="0"/>
        </a:p>
      </dsp:txBody>
      <dsp:txXfrm rot="10800000">
        <a:off x="1897033" y="373358"/>
        <a:ext cx="7246239" cy="287412"/>
      </dsp:txXfrm>
    </dsp:sp>
    <dsp:sp modelId="{193A5C62-E71D-4E26-880F-81C0B42B63EE}">
      <dsp:nvSpPr>
        <dsp:cNvPr id="0" name=""/>
        <dsp:cNvSpPr/>
      </dsp:nvSpPr>
      <dsp:spPr>
        <a:xfrm>
          <a:off x="1753327" y="373358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D65C37-CCE5-418C-9421-86E5F5A006FF}">
      <dsp:nvSpPr>
        <dsp:cNvPr id="0" name=""/>
        <dsp:cNvSpPr/>
      </dsp:nvSpPr>
      <dsp:spPr>
        <a:xfrm rot="10800000">
          <a:off x="1897033" y="746565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727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727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727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Identify and reward school leaders and teachers/remove leaders and teachers(13 indicators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 rot="10800000">
        <a:off x="1897033" y="746565"/>
        <a:ext cx="7246239" cy="287412"/>
      </dsp:txXfrm>
    </dsp:sp>
    <dsp:sp modelId="{FD182958-83E5-4B48-BFB2-9C0222C32207}">
      <dsp:nvSpPr>
        <dsp:cNvPr id="0" name=""/>
        <dsp:cNvSpPr/>
      </dsp:nvSpPr>
      <dsp:spPr>
        <a:xfrm>
          <a:off x="1753327" y="746565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2E561B-262C-41D8-81FD-DC692152F763}">
      <dsp:nvSpPr>
        <dsp:cNvPr id="0" name=""/>
        <dsp:cNvSpPr/>
      </dsp:nvSpPr>
      <dsp:spPr>
        <a:xfrm rot="10800000">
          <a:off x="1897033" y="1119772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909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0909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90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Provide ongoing, high-quality, job-embedded professional development (12 indicators)</a:t>
          </a:r>
          <a:endParaRPr lang="en-US" sz="1400" kern="1200" dirty="0"/>
        </a:p>
      </dsp:txBody>
      <dsp:txXfrm rot="10800000">
        <a:off x="1897033" y="1119772"/>
        <a:ext cx="7246239" cy="287412"/>
      </dsp:txXfrm>
    </dsp:sp>
    <dsp:sp modelId="{3CF12D05-1995-40DB-947E-EAAC1AAFD35E}">
      <dsp:nvSpPr>
        <dsp:cNvPr id="0" name=""/>
        <dsp:cNvSpPr/>
      </dsp:nvSpPr>
      <dsp:spPr>
        <a:xfrm>
          <a:off x="1753327" y="1119772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B6F463-CF07-4A80-8841-0AAD7E79FFC3}">
      <dsp:nvSpPr>
        <dsp:cNvPr id="0" name=""/>
        <dsp:cNvSpPr/>
      </dsp:nvSpPr>
      <dsp:spPr>
        <a:xfrm rot="10800000">
          <a:off x="1897033" y="1492980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4545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4545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4545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Implement strategies to recruit, place, and retain staff (3 </a:t>
          </a:r>
          <a:r>
            <a:rPr lang="en-US" sz="1400" kern="1200" dirty="0" smtClean="0"/>
            <a:t>indicators)</a:t>
          </a:r>
          <a:endParaRPr lang="en-US" sz="1400" kern="1200" dirty="0"/>
        </a:p>
      </dsp:txBody>
      <dsp:txXfrm rot="10800000">
        <a:off x="1897033" y="1492980"/>
        <a:ext cx="7246239" cy="287412"/>
      </dsp:txXfrm>
    </dsp:sp>
    <dsp:sp modelId="{6AC389DB-3EFB-4A5B-A447-D0AE351FCA83}">
      <dsp:nvSpPr>
        <dsp:cNvPr id="0" name=""/>
        <dsp:cNvSpPr/>
      </dsp:nvSpPr>
      <dsp:spPr>
        <a:xfrm>
          <a:off x="1753327" y="1492980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7D22D6-D8DE-46DB-8AEB-7A6005E440A0}">
      <dsp:nvSpPr>
        <dsp:cNvPr id="0" name=""/>
        <dsp:cNvSpPr/>
      </dsp:nvSpPr>
      <dsp:spPr>
        <a:xfrm rot="10800000">
          <a:off x="1897033" y="1866187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8182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8182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8182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 data to identify and implement research-based instructional program (3 </a:t>
          </a:r>
          <a:r>
            <a:rPr lang="en-US" sz="1400" kern="1200" dirty="0" smtClean="0"/>
            <a:t>indicators)</a:t>
          </a:r>
          <a:endParaRPr lang="en-US" sz="1400" kern="1200" dirty="0"/>
        </a:p>
      </dsp:txBody>
      <dsp:txXfrm rot="10800000">
        <a:off x="1897033" y="1866187"/>
        <a:ext cx="7246239" cy="287412"/>
      </dsp:txXfrm>
    </dsp:sp>
    <dsp:sp modelId="{53D20496-D67B-4564-A93C-AFCF4CA67BD3}">
      <dsp:nvSpPr>
        <dsp:cNvPr id="0" name=""/>
        <dsp:cNvSpPr/>
      </dsp:nvSpPr>
      <dsp:spPr>
        <a:xfrm>
          <a:off x="1753327" y="1866187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17CE31-F144-43CF-A24B-8B073627715E}">
      <dsp:nvSpPr>
        <dsp:cNvPr id="0" name=""/>
        <dsp:cNvSpPr/>
      </dsp:nvSpPr>
      <dsp:spPr>
        <a:xfrm rot="10800000">
          <a:off x="1897033" y="2239394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1818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1818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1818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Promote continuous use of data to differentiate instruction (5 </a:t>
          </a:r>
          <a:r>
            <a:rPr lang="en-US" sz="1400" kern="1200" dirty="0" smtClean="0"/>
            <a:t>indicators)</a:t>
          </a:r>
          <a:endParaRPr lang="en-US" sz="1400" kern="1200" dirty="0"/>
        </a:p>
      </dsp:txBody>
      <dsp:txXfrm rot="10800000">
        <a:off x="1897033" y="2239394"/>
        <a:ext cx="7246239" cy="287412"/>
      </dsp:txXfrm>
    </dsp:sp>
    <dsp:sp modelId="{E50113B0-9607-41DB-881A-9735CC7F4F35}">
      <dsp:nvSpPr>
        <dsp:cNvPr id="0" name=""/>
        <dsp:cNvSpPr/>
      </dsp:nvSpPr>
      <dsp:spPr>
        <a:xfrm>
          <a:off x="1753327" y="2239394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45B141-1FC1-4F2F-9D4A-20A82B2637F1}">
      <dsp:nvSpPr>
        <dsp:cNvPr id="0" name=""/>
        <dsp:cNvSpPr/>
      </dsp:nvSpPr>
      <dsp:spPr>
        <a:xfrm rot="10800000">
          <a:off x="1897033" y="2612601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5455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5455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5455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Establish schedules and strategies that provide increased learning time (8 </a:t>
          </a:r>
          <a:r>
            <a:rPr lang="en-US" sz="1400" kern="1200" dirty="0" smtClean="0"/>
            <a:t>indicators)</a:t>
          </a:r>
          <a:endParaRPr lang="en-US" sz="1400" kern="1200" dirty="0"/>
        </a:p>
      </dsp:txBody>
      <dsp:txXfrm rot="10800000">
        <a:off x="1897033" y="2612601"/>
        <a:ext cx="7246239" cy="287412"/>
      </dsp:txXfrm>
    </dsp:sp>
    <dsp:sp modelId="{31863EFF-A59B-4C05-A992-E2677D97CC94}">
      <dsp:nvSpPr>
        <dsp:cNvPr id="0" name=""/>
        <dsp:cNvSpPr/>
      </dsp:nvSpPr>
      <dsp:spPr>
        <a:xfrm>
          <a:off x="1753327" y="2612601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F3CBB3-3EA0-409A-9ADB-7D2C4D6D8FCD}">
      <dsp:nvSpPr>
        <dsp:cNvPr id="0" name=""/>
        <dsp:cNvSpPr/>
      </dsp:nvSpPr>
      <dsp:spPr>
        <a:xfrm rot="10800000">
          <a:off x="1897033" y="2985808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9091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9091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909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Provide ongoing mechanisms for family and community engagement (6 </a:t>
          </a:r>
          <a:r>
            <a:rPr lang="en-US" sz="1400" kern="1200" dirty="0" smtClean="0"/>
            <a:t>indicators)</a:t>
          </a:r>
          <a:endParaRPr lang="en-US" sz="1400" kern="1200" dirty="0"/>
        </a:p>
      </dsp:txBody>
      <dsp:txXfrm rot="10800000">
        <a:off x="1897033" y="2985808"/>
        <a:ext cx="7246239" cy="287412"/>
      </dsp:txXfrm>
    </dsp:sp>
    <dsp:sp modelId="{AD36B27B-DAA7-4788-9C17-E85A47222053}">
      <dsp:nvSpPr>
        <dsp:cNvPr id="0" name=""/>
        <dsp:cNvSpPr/>
      </dsp:nvSpPr>
      <dsp:spPr>
        <a:xfrm>
          <a:off x="1753327" y="2985808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DE301F-F8AA-4F55-B225-27E70631D85B}">
      <dsp:nvSpPr>
        <dsp:cNvPr id="0" name=""/>
        <dsp:cNvSpPr/>
      </dsp:nvSpPr>
      <dsp:spPr>
        <a:xfrm rot="10800000">
          <a:off x="1897033" y="3359016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72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272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72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Give the school sufficient operational flexibility (2 </a:t>
          </a:r>
          <a:r>
            <a:rPr lang="en-US" sz="1400" kern="1200" dirty="0" smtClean="0"/>
            <a:t>indicators)</a:t>
          </a:r>
          <a:endParaRPr lang="en-US" sz="1400" kern="1200" dirty="0"/>
        </a:p>
      </dsp:txBody>
      <dsp:txXfrm rot="10800000">
        <a:off x="1897033" y="3359016"/>
        <a:ext cx="7246239" cy="287412"/>
      </dsp:txXfrm>
    </dsp:sp>
    <dsp:sp modelId="{0C34F972-7610-4489-8029-E16594561BA8}">
      <dsp:nvSpPr>
        <dsp:cNvPr id="0" name=""/>
        <dsp:cNvSpPr/>
      </dsp:nvSpPr>
      <dsp:spPr>
        <a:xfrm>
          <a:off x="1753327" y="3359016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0378A8-E2F3-42AA-908B-8EA0D27F4B60}">
      <dsp:nvSpPr>
        <dsp:cNvPr id="0" name=""/>
        <dsp:cNvSpPr/>
      </dsp:nvSpPr>
      <dsp:spPr>
        <a:xfrm rot="10800000">
          <a:off x="1897033" y="3732223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4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6364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Ensure the school receives ongoing, intensive technical assistance (19 </a:t>
          </a:r>
          <a:r>
            <a:rPr lang="en-US" sz="1400" kern="1200" dirty="0" smtClean="0"/>
            <a:t>indicators)</a:t>
          </a:r>
          <a:endParaRPr lang="en-US" sz="1400" kern="1200" dirty="0"/>
        </a:p>
      </dsp:txBody>
      <dsp:txXfrm rot="10800000">
        <a:off x="1897033" y="3732223"/>
        <a:ext cx="7246239" cy="287412"/>
      </dsp:txXfrm>
    </dsp:sp>
    <dsp:sp modelId="{FF248E1A-7237-40E9-A3A2-49A9DA3163F4}">
      <dsp:nvSpPr>
        <dsp:cNvPr id="0" name=""/>
        <dsp:cNvSpPr/>
      </dsp:nvSpPr>
      <dsp:spPr>
        <a:xfrm>
          <a:off x="1753327" y="3732223"/>
          <a:ext cx="287412" cy="2874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E87DE7-135D-45BC-9F0B-C806DCC48FF0}">
      <dsp:nvSpPr>
        <dsp:cNvPr id="0" name=""/>
        <dsp:cNvSpPr/>
      </dsp:nvSpPr>
      <dsp:spPr>
        <a:xfrm rot="10800000">
          <a:off x="1909826" y="4118733"/>
          <a:ext cx="7246239" cy="287412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741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Principal develops leadership ability and capacity in others and leads change (8 </a:t>
          </a:r>
          <a:r>
            <a:rPr lang="en-US" sz="1300" kern="1200" dirty="0" smtClean="0"/>
            <a:t>indicators)</a:t>
          </a:r>
          <a:endParaRPr lang="en-US" sz="1300" kern="1200" dirty="0"/>
        </a:p>
      </dsp:txBody>
      <dsp:txXfrm rot="10800000">
        <a:off x="1909826" y="4118733"/>
        <a:ext cx="7246239" cy="287412"/>
      </dsp:txXfrm>
    </dsp:sp>
    <dsp:sp modelId="{6F90CD8D-11E9-48A3-8317-2CE4A8069F96}">
      <dsp:nvSpPr>
        <dsp:cNvPr id="0" name=""/>
        <dsp:cNvSpPr/>
      </dsp:nvSpPr>
      <dsp:spPr>
        <a:xfrm>
          <a:off x="1740534" y="4105430"/>
          <a:ext cx="338583" cy="3140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CD114-37A4-4EE5-B8A2-8178469E2ECB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85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SEA selects reviewers for the annual forms</a:t>
          </a:r>
          <a:endParaRPr lang="en-US" sz="2300" kern="1200" dirty="0"/>
        </a:p>
      </dsp:txBody>
      <dsp:txXfrm rot="16200000">
        <a:off x="-956010" y="957014"/>
        <a:ext cx="4525963" cy="2611933"/>
      </dsp:txXfrm>
    </dsp:sp>
    <dsp:sp modelId="{C657870B-6D0E-4488-A88B-34DE8DDA94E4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6228"/>
                <a:lumOff val="2969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6228"/>
                <a:lumOff val="2969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6228"/>
                <a:lumOff val="296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85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For Leading Indicator Form and Lagging Indicator Form reviewer comments are made annually on benchmarks and goals</a:t>
          </a:r>
          <a:endParaRPr lang="en-US" sz="2300" kern="1200" dirty="0"/>
        </a:p>
      </dsp:txBody>
      <dsp:txXfrm rot="16200000">
        <a:off x="1851818" y="957014"/>
        <a:ext cx="4525963" cy="2611933"/>
      </dsp:txXfrm>
    </dsp:sp>
    <dsp:sp modelId="{51A6678A-8D97-4C7A-8059-B73AE8C3B7FF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6228"/>
                <a:lumOff val="2969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6228"/>
                <a:lumOff val="2969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6228"/>
                <a:lumOff val="296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85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For Intervention Progress Form, reviewer comments can be made on each </a:t>
          </a:r>
          <a:r>
            <a:rPr lang="en-US" sz="2300" kern="1200" dirty="0" smtClean="0"/>
            <a:t>federal requirement</a:t>
          </a:r>
          <a:endParaRPr lang="en-US" sz="2300" kern="1200" dirty="0"/>
        </a:p>
      </dsp:txBody>
      <dsp:txXfrm rot="16200000">
        <a:off x="4659647" y="957014"/>
        <a:ext cx="4525963" cy="261193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6854B9-933C-47FC-BE10-F6B9F210F3BE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For Intervention Progress Form, reviewer </a:t>
          </a:r>
          <a:r>
            <a:rPr lang="en-US" sz="2600" kern="1200" dirty="0" smtClean="0"/>
            <a:t>comments on </a:t>
          </a:r>
          <a:r>
            <a:rPr lang="en-US" sz="2600" kern="1200" dirty="0" smtClean="0"/>
            <a:t>each </a:t>
          </a:r>
          <a:r>
            <a:rPr lang="en-US" sz="2600" kern="1200" dirty="0" smtClean="0"/>
            <a:t>federal requirement</a:t>
          </a:r>
          <a:endParaRPr lang="en-US" sz="2600" kern="1200" dirty="0"/>
        </a:p>
      </dsp:txBody>
      <dsp:txXfrm>
        <a:off x="0" y="3406931"/>
        <a:ext cx="8229600" cy="1118231"/>
      </dsp:txXfrm>
    </dsp:sp>
    <dsp:sp modelId="{098BC1AE-FCC8-4E06-BBCD-1BBC618A4384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For Leading Indicator Form and Lagging Indicator Form reviewer </a:t>
          </a:r>
          <a:r>
            <a:rPr lang="en-US" sz="2600" kern="1200" dirty="0" smtClean="0"/>
            <a:t>comments </a:t>
          </a:r>
          <a:r>
            <a:rPr lang="en-US" sz="2600" kern="1200" dirty="0" smtClean="0"/>
            <a:t>annually on benchmarks and goals</a:t>
          </a:r>
          <a:endParaRPr lang="en-US" sz="2600" kern="1200" dirty="0"/>
        </a:p>
      </dsp:txBody>
      <dsp:txXfrm rot="10800000">
        <a:off x="0" y="1703865"/>
        <a:ext cx="8229600" cy="1719839"/>
      </dsp:txXfrm>
    </dsp:sp>
    <dsp:sp modelId="{43DC301B-626E-4C57-A86B-717226185E06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SEA reviews </a:t>
          </a:r>
          <a:r>
            <a:rPr lang="en-US" sz="2600" kern="1200" dirty="0" smtClean="0"/>
            <a:t>the annual forms</a:t>
          </a:r>
          <a:endParaRPr lang="en-US" sz="2600" kern="1200" dirty="0"/>
        </a:p>
      </dsp:txBody>
      <dsp:txXfrm rot="10800000">
        <a:off x="0" y="799"/>
        <a:ext cx="8229600" cy="171983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42F85B-29EE-4B62-BC70-813486A7585F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 Generates Annual Report for Formative and Summary Evaluation</a:t>
          </a:r>
          <a:endParaRPr lang="en-US" sz="2800" kern="1200" dirty="0"/>
        </a:p>
      </dsp:txBody>
      <dsp:txXfrm>
        <a:off x="0" y="14580"/>
        <a:ext cx="8229600" cy="11138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C72F42-CCEC-48DE-8CD8-0A3BB9AC32C7}">
      <dsp:nvSpPr>
        <dsp:cNvPr id="0" name=""/>
        <dsp:cNvSpPr/>
      </dsp:nvSpPr>
      <dsp:spPr>
        <a:xfrm>
          <a:off x="0" y="69951"/>
          <a:ext cx="8229600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SEA Administrative Site</a:t>
          </a:r>
          <a:endParaRPr lang="en-US" sz="2800" kern="1200" dirty="0"/>
        </a:p>
      </dsp:txBody>
      <dsp:txXfrm>
        <a:off x="0" y="69951"/>
        <a:ext cx="8229600" cy="671580"/>
      </dsp:txXfrm>
    </dsp:sp>
    <dsp:sp modelId="{ED6B7C4C-50A7-448C-8E48-DBF02DFA8FBB}">
      <dsp:nvSpPr>
        <dsp:cNvPr id="0" name=""/>
        <dsp:cNvSpPr/>
      </dsp:nvSpPr>
      <dsp:spPr>
        <a:xfrm>
          <a:off x="0" y="741531"/>
          <a:ext cx="8229600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LEAs and Districts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PDFs of Reports Submitted and Date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Access to Ongoing Work of School Teams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Data Mining Across Schools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May Not Amend School-Entered Data</a:t>
          </a:r>
          <a:endParaRPr lang="en-US" sz="2200" kern="1200" dirty="0"/>
        </a:p>
      </dsp:txBody>
      <dsp:txXfrm>
        <a:off x="0" y="741531"/>
        <a:ext cx="8229600" cy="1912680"/>
      </dsp:txXfrm>
    </dsp:sp>
    <dsp:sp modelId="{4A66519F-BCE7-48BF-9E44-93E66FAC6A14}">
      <dsp:nvSpPr>
        <dsp:cNvPr id="0" name=""/>
        <dsp:cNvSpPr/>
      </dsp:nvSpPr>
      <dsp:spPr>
        <a:xfrm>
          <a:off x="0" y="2654211"/>
          <a:ext cx="8229600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SEA Reviewer Site</a:t>
          </a:r>
          <a:endParaRPr lang="en-US" sz="2800" kern="1200" dirty="0"/>
        </a:p>
      </dsp:txBody>
      <dsp:txXfrm>
        <a:off x="0" y="2654211"/>
        <a:ext cx="8229600" cy="671580"/>
      </dsp:txXfrm>
    </dsp:sp>
    <dsp:sp modelId="{55975BEA-9382-49FA-B16C-C1015C0158B9}">
      <dsp:nvSpPr>
        <dsp:cNvPr id="0" name=""/>
        <dsp:cNvSpPr/>
      </dsp:nvSpPr>
      <dsp:spPr>
        <a:xfrm>
          <a:off x="0" y="3325791"/>
          <a:ext cx="82296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Access to School Reports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Entry of Reviewer Comments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May Not Amend School-Entered Data</a:t>
          </a:r>
          <a:endParaRPr lang="en-US" sz="2200" kern="1200" dirty="0"/>
        </a:p>
      </dsp:txBody>
      <dsp:txXfrm>
        <a:off x="0" y="3325791"/>
        <a:ext cx="8229600" cy="11302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4D2AC-DDD7-42AD-9FAC-10A6D2225AC8}">
      <dsp:nvSpPr>
        <dsp:cNvPr id="0" name=""/>
        <dsp:cNvSpPr/>
      </dsp:nvSpPr>
      <dsp:spPr>
        <a:xfrm>
          <a:off x="3191226" y="0"/>
          <a:ext cx="1796206" cy="11675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current status of each implementation indicator</a:t>
          </a:r>
          <a:endParaRPr lang="en-US" sz="1600" kern="1200" dirty="0"/>
        </a:p>
      </dsp:txBody>
      <dsp:txXfrm>
        <a:off x="3191226" y="0"/>
        <a:ext cx="1796206" cy="1167534"/>
      </dsp:txXfrm>
    </dsp:sp>
    <dsp:sp modelId="{8CEAB87A-9049-4B33-AB24-2FC1C9E4CF34}">
      <dsp:nvSpPr>
        <dsp:cNvPr id="0" name=""/>
        <dsp:cNvSpPr/>
      </dsp:nvSpPr>
      <dsp:spPr>
        <a:xfrm>
          <a:off x="2184985" y="582908"/>
          <a:ext cx="3857887" cy="3857887"/>
        </a:xfrm>
        <a:custGeom>
          <a:avLst/>
          <a:gdLst/>
          <a:ahLst/>
          <a:cxnLst/>
          <a:rect l="0" t="0" r="0" b="0"/>
          <a:pathLst>
            <a:path>
              <a:moveTo>
                <a:pt x="3057208" y="364385"/>
              </a:moveTo>
              <a:arcTo wR="1928943" hR="1928943" stAng="18347811" swAng="166811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4CBA6-A38B-4309-9E14-F40529956BFC}">
      <dsp:nvSpPr>
        <dsp:cNvPr id="0" name=""/>
        <dsp:cNvSpPr/>
      </dsp:nvSpPr>
      <dsp:spPr>
        <a:xfrm>
          <a:off x="5145640" y="1930832"/>
          <a:ext cx="1796206" cy="11675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Plans for full implementation of indicators not fully implemented</a:t>
          </a:r>
          <a:endParaRPr lang="en-US" sz="1600" kern="1200" dirty="0"/>
        </a:p>
      </dsp:txBody>
      <dsp:txXfrm>
        <a:off x="5145640" y="1930832"/>
        <a:ext cx="1796206" cy="1167534"/>
      </dsp:txXfrm>
    </dsp:sp>
    <dsp:sp modelId="{8E7AEEC4-0015-4E47-ADDC-6230B9A959EE}">
      <dsp:nvSpPr>
        <dsp:cNvPr id="0" name=""/>
        <dsp:cNvSpPr/>
      </dsp:nvSpPr>
      <dsp:spPr>
        <a:xfrm>
          <a:off x="2185856" y="585656"/>
          <a:ext cx="3857887" cy="3857887"/>
        </a:xfrm>
        <a:custGeom>
          <a:avLst/>
          <a:gdLst/>
          <a:ahLst/>
          <a:cxnLst/>
          <a:rect l="0" t="0" r="0" b="0"/>
          <a:pathLst>
            <a:path>
              <a:moveTo>
                <a:pt x="3657932" y="2784177"/>
              </a:moveTo>
              <a:arcTo wR="1928943" hR="1928943" stAng="1579141" swAng="163375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085E0-11F9-4BDC-8416-74EFEA903F68}">
      <dsp:nvSpPr>
        <dsp:cNvPr id="0" name=""/>
        <dsp:cNvSpPr/>
      </dsp:nvSpPr>
      <dsp:spPr>
        <a:xfrm>
          <a:off x="3216696" y="3859776"/>
          <a:ext cx="1796206" cy="11675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Monitors progress of task completion</a:t>
          </a:r>
          <a:endParaRPr lang="en-US" sz="1600" kern="1200" dirty="0"/>
        </a:p>
      </dsp:txBody>
      <dsp:txXfrm>
        <a:off x="3216696" y="3859776"/>
        <a:ext cx="1796206" cy="1167534"/>
      </dsp:txXfrm>
    </dsp:sp>
    <dsp:sp modelId="{E9130589-7CA6-4DBC-A9FA-B46490C7DAEB}">
      <dsp:nvSpPr>
        <dsp:cNvPr id="0" name=""/>
        <dsp:cNvSpPr/>
      </dsp:nvSpPr>
      <dsp:spPr>
        <a:xfrm>
          <a:off x="2185856" y="585656"/>
          <a:ext cx="3857887" cy="3857887"/>
        </a:xfrm>
        <a:custGeom>
          <a:avLst/>
          <a:gdLst/>
          <a:ahLst/>
          <a:cxnLst/>
          <a:rect l="0" t="0" r="0" b="0"/>
          <a:pathLst>
            <a:path>
              <a:moveTo>
                <a:pt x="782872" y="3480505"/>
              </a:moveTo>
              <a:arcTo wR="1928943" hR="1928943" stAng="7587100" swAng="163375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76E96-8F29-4FEA-ACA0-0771605D9994}">
      <dsp:nvSpPr>
        <dsp:cNvPr id="0" name=""/>
        <dsp:cNvSpPr/>
      </dsp:nvSpPr>
      <dsp:spPr>
        <a:xfrm>
          <a:off x="1287752" y="1930832"/>
          <a:ext cx="1796206" cy="11675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Provides evidence of full implementation</a:t>
          </a:r>
          <a:endParaRPr lang="en-US" sz="1600" kern="1200" dirty="0"/>
        </a:p>
      </dsp:txBody>
      <dsp:txXfrm>
        <a:off x="1287752" y="1930832"/>
        <a:ext cx="1796206" cy="1167534"/>
      </dsp:txXfrm>
    </dsp:sp>
    <dsp:sp modelId="{76A18589-E1B8-4DB9-B058-54CD608046B1}">
      <dsp:nvSpPr>
        <dsp:cNvPr id="0" name=""/>
        <dsp:cNvSpPr/>
      </dsp:nvSpPr>
      <dsp:spPr>
        <a:xfrm>
          <a:off x="2186752" y="582824"/>
          <a:ext cx="3857887" cy="3857887"/>
        </a:xfrm>
        <a:custGeom>
          <a:avLst/>
          <a:gdLst/>
          <a:ahLst/>
          <a:cxnLst/>
          <a:rect l="0" t="0" r="0" b="0"/>
          <a:pathLst>
            <a:path>
              <a:moveTo>
                <a:pt x="196439" y="1080855"/>
              </a:moveTo>
              <a:arcTo wR="1928943" hR="1928943" stAng="12364949" swAng="160353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887ED8-2363-4198-B191-B2420B32E66D}">
      <dsp:nvSpPr>
        <dsp:cNvPr id="0" name=""/>
        <dsp:cNvSpPr/>
      </dsp:nvSpPr>
      <dsp:spPr>
        <a:xfrm>
          <a:off x="0" y="678180"/>
          <a:ext cx="8229600" cy="3291840"/>
        </a:xfrm>
        <a:prstGeom prst="leftRightRibb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964E-5E30-4D24-8247-BAF652A68876}">
      <dsp:nvSpPr>
        <dsp:cNvPr id="0" name=""/>
        <dsp:cNvSpPr/>
      </dsp:nvSpPr>
      <dsp:spPr>
        <a:xfrm>
          <a:off x="987552" y="1254252"/>
          <a:ext cx="2715768" cy="161300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Prepared and downloaded from system by Process Manager</a:t>
          </a:r>
          <a:endParaRPr lang="en-US" sz="2500" kern="1200" dirty="0"/>
        </a:p>
      </dsp:txBody>
      <dsp:txXfrm>
        <a:off x="987552" y="1254252"/>
        <a:ext cx="2715768" cy="1613001"/>
      </dsp:txXfrm>
    </dsp:sp>
    <dsp:sp modelId="{43B0EE84-971F-4152-8C88-0DA685A8E6E8}">
      <dsp:nvSpPr>
        <dsp:cNvPr id="0" name=""/>
        <dsp:cNvSpPr/>
      </dsp:nvSpPr>
      <dsp:spPr>
        <a:xfrm>
          <a:off x="4114800" y="1780946"/>
          <a:ext cx="3209544" cy="161300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Emailed or copied and distributed to Team members</a:t>
          </a:r>
          <a:endParaRPr lang="en-US" sz="2500" kern="1200" dirty="0"/>
        </a:p>
      </dsp:txBody>
      <dsp:txXfrm>
        <a:off x="4114800" y="1780946"/>
        <a:ext cx="3209544" cy="161300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CB88BE-078E-49F3-A904-04788B2ACAE8}">
      <dsp:nvSpPr>
        <dsp:cNvPr id="0" name=""/>
        <dsp:cNvSpPr/>
      </dsp:nvSpPr>
      <dsp:spPr>
        <a:xfrm>
          <a:off x="4094783" y="2392034"/>
          <a:ext cx="3540171" cy="76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625"/>
              </a:lnTo>
              <a:lnTo>
                <a:pt x="3540171" y="729625"/>
              </a:lnTo>
              <a:lnTo>
                <a:pt x="3540171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2B193-60BB-4B51-864F-8F782014F1E0}">
      <dsp:nvSpPr>
        <dsp:cNvPr id="0" name=""/>
        <dsp:cNvSpPr/>
      </dsp:nvSpPr>
      <dsp:spPr>
        <a:xfrm>
          <a:off x="4094783" y="2392034"/>
          <a:ext cx="2360114" cy="76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625"/>
              </a:lnTo>
              <a:lnTo>
                <a:pt x="2360114" y="729625"/>
              </a:lnTo>
              <a:lnTo>
                <a:pt x="2360114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E661A-EF3E-46E0-AD3F-88D3CC962241}">
      <dsp:nvSpPr>
        <dsp:cNvPr id="0" name=""/>
        <dsp:cNvSpPr/>
      </dsp:nvSpPr>
      <dsp:spPr>
        <a:xfrm>
          <a:off x="4094783" y="2392034"/>
          <a:ext cx="1180057" cy="76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625"/>
              </a:lnTo>
              <a:lnTo>
                <a:pt x="1180057" y="729625"/>
              </a:lnTo>
              <a:lnTo>
                <a:pt x="1180057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1E9FC-819C-41E8-8E40-B448C8449738}">
      <dsp:nvSpPr>
        <dsp:cNvPr id="0" name=""/>
        <dsp:cNvSpPr/>
      </dsp:nvSpPr>
      <dsp:spPr>
        <a:xfrm>
          <a:off x="4049063" y="2392034"/>
          <a:ext cx="91440" cy="763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48EDE-43ED-4E70-8759-0BD0C683F143}">
      <dsp:nvSpPr>
        <dsp:cNvPr id="0" name=""/>
        <dsp:cNvSpPr/>
      </dsp:nvSpPr>
      <dsp:spPr>
        <a:xfrm>
          <a:off x="2914726" y="2392034"/>
          <a:ext cx="1180057" cy="763002"/>
        </a:xfrm>
        <a:custGeom>
          <a:avLst/>
          <a:gdLst/>
          <a:ahLst/>
          <a:cxnLst/>
          <a:rect l="0" t="0" r="0" b="0"/>
          <a:pathLst>
            <a:path>
              <a:moveTo>
                <a:pt x="1180057" y="0"/>
              </a:moveTo>
              <a:lnTo>
                <a:pt x="1180057" y="729625"/>
              </a:lnTo>
              <a:lnTo>
                <a:pt x="0" y="729625"/>
              </a:lnTo>
              <a:lnTo>
                <a:pt x="0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195FF-7747-466D-8F4C-EC47ADF0DB46}">
      <dsp:nvSpPr>
        <dsp:cNvPr id="0" name=""/>
        <dsp:cNvSpPr/>
      </dsp:nvSpPr>
      <dsp:spPr>
        <a:xfrm>
          <a:off x="1734669" y="2392034"/>
          <a:ext cx="2360114" cy="763002"/>
        </a:xfrm>
        <a:custGeom>
          <a:avLst/>
          <a:gdLst/>
          <a:ahLst/>
          <a:cxnLst/>
          <a:rect l="0" t="0" r="0" b="0"/>
          <a:pathLst>
            <a:path>
              <a:moveTo>
                <a:pt x="2360114" y="0"/>
              </a:moveTo>
              <a:lnTo>
                <a:pt x="2360114" y="729625"/>
              </a:lnTo>
              <a:lnTo>
                <a:pt x="0" y="729625"/>
              </a:lnTo>
              <a:lnTo>
                <a:pt x="0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F42A9-C5ED-4A41-88FD-8D5C0B7FF511}">
      <dsp:nvSpPr>
        <dsp:cNvPr id="0" name=""/>
        <dsp:cNvSpPr/>
      </dsp:nvSpPr>
      <dsp:spPr>
        <a:xfrm>
          <a:off x="554612" y="2392034"/>
          <a:ext cx="3540171" cy="763002"/>
        </a:xfrm>
        <a:custGeom>
          <a:avLst/>
          <a:gdLst/>
          <a:ahLst/>
          <a:cxnLst/>
          <a:rect l="0" t="0" r="0" b="0"/>
          <a:pathLst>
            <a:path>
              <a:moveTo>
                <a:pt x="3540171" y="0"/>
              </a:moveTo>
              <a:lnTo>
                <a:pt x="3540171" y="729625"/>
              </a:lnTo>
              <a:lnTo>
                <a:pt x="0" y="729625"/>
              </a:lnTo>
              <a:lnTo>
                <a:pt x="0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BDCBB-6D70-4C3E-A1B2-A8EC1C666231}">
      <dsp:nvSpPr>
        <dsp:cNvPr id="0" name=""/>
        <dsp:cNvSpPr/>
      </dsp:nvSpPr>
      <dsp:spPr>
        <a:xfrm>
          <a:off x="2773973" y="567901"/>
          <a:ext cx="1320810" cy="918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690"/>
              </a:lnTo>
              <a:lnTo>
                <a:pt x="1320810" y="884690"/>
              </a:lnTo>
              <a:lnTo>
                <a:pt x="1320810" y="91806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E4FBF-A0DA-452F-B58C-5FC322D7501C}">
      <dsp:nvSpPr>
        <dsp:cNvPr id="0" name=""/>
        <dsp:cNvSpPr/>
      </dsp:nvSpPr>
      <dsp:spPr>
        <a:xfrm>
          <a:off x="2643704" y="567901"/>
          <a:ext cx="130268" cy="918068"/>
        </a:xfrm>
        <a:custGeom>
          <a:avLst/>
          <a:gdLst/>
          <a:ahLst/>
          <a:cxnLst/>
          <a:rect l="0" t="0" r="0" b="0"/>
          <a:pathLst>
            <a:path>
              <a:moveTo>
                <a:pt x="130268" y="0"/>
              </a:moveTo>
              <a:lnTo>
                <a:pt x="130268" y="884690"/>
              </a:lnTo>
              <a:lnTo>
                <a:pt x="0" y="884690"/>
              </a:lnTo>
              <a:lnTo>
                <a:pt x="0" y="91806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FE5E3-4619-4FF4-821F-AB985D6B5F62}">
      <dsp:nvSpPr>
        <dsp:cNvPr id="0" name=""/>
        <dsp:cNvSpPr/>
      </dsp:nvSpPr>
      <dsp:spPr>
        <a:xfrm>
          <a:off x="1192625" y="567901"/>
          <a:ext cx="1581347" cy="918068"/>
        </a:xfrm>
        <a:custGeom>
          <a:avLst/>
          <a:gdLst/>
          <a:ahLst/>
          <a:cxnLst/>
          <a:rect l="0" t="0" r="0" b="0"/>
          <a:pathLst>
            <a:path>
              <a:moveTo>
                <a:pt x="1581347" y="0"/>
              </a:moveTo>
              <a:lnTo>
                <a:pt x="1581347" y="884690"/>
              </a:lnTo>
              <a:lnTo>
                <a:pt x="0" y="884690"/>
              </a:lnTo>
              <a:lnTo>
                <a:pt x="0" y="91806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311A5-059D-43C8-BAA2-023E21255530}">
      <dsp:nvSpPr>
        <dsp:cNvPr id="0" name=""/>
        <dsp:cNvSpPr/>
      </dsp:nvSpPr>
      <dsp:spPr>
        <a:xfrm>
          <a:off x="721965" y="190570"/>
          <a:ext cx="4104014" cy="377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304DD-CFA3-4749-A2CD-92D0B9EC39D7}">
      <dsp:nvSpPr>
        <dsp:cNvPr id="0" name=""/>
        <dsp:cNvSpPr/>
      </dsp:nvSpPr>
      <dsp:spPr>
        <a:xfrm>
          <a:off x="761998" y="228601"/>
          <a:ext cx="4104014" cy="37733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16 Reports in System </a:t>
          </a:r>
          <a:endParaRPr lang="en-US" sz="2000" kern="1200" dirty="0"/>
        </a:p>
      </dsp:txBody>
      <dsp:txXfrm>
        <a:off x="761998" y="228601"/>
        <a:ext cx="4104014" cy="377330"/>
      </dsp:txXfrm>
    </dsp:sp>
    <dsp:sp modelId="{C22E4623-85CE-488A-B811-F5E52FA4C3BF}">
      <dsp:nvSpPr>
        <dsp:cNvPr id="0" name=""/>
        <dsp:cNvSpPr/>
      </dsp:nvSpPr>
      <dsp:spPr>
        <a:xfrm>
          <a:off x="507118" y="1485969"/>
          <a:ext cx="1371013" cy="906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C4344-7FAA-47BB-B88F-DC25429F7C90}">
      <dsp:nvSpPr>
        <dsp:cNvPr id="0" name=""/>
        <dsp:cNvSpPr/>
      </dsp:nvSpPr>
      <dsp:spPr>
        <a:xfrm>
          <a:off x="547151" y="1524000"/>
          <a:ext cx="1371013" cy="90606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Downloadable in variety of formats</a:t>
          </a:r>
          <a:endParaRPr lang="en-US" sz="1400" kern="1200" dirty="0"/>
        </a:p>
      </dsp:txBody>
      <dsp:txXfrm>
        <a:off x="547151" y="1524000"/>
        <a:ext cx="1371013" cy="906064"/>
      </dsp:txXfrm>
    </dsp:sp>
    <dsp:sp modelId="{6CE676E0-9972-4031-9F0E-64E954B1BA05}">
      <dsp:nvSpPr>
        <dsp:cNvPr id="0" name=""/>
        <dsp:cNvSpPr/>
      </dsp:nvSpPr>
      <dsp:spPr>
        <a:xfrm>
          <a:off x="1958197" y="1485969"/>
          <a:ext cx="1371013" cy="906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3F0CA-1D60-4DA0-B90E-B6E6AF7A0D6E}">
      <dsp:nvSpPr>
        <dsp:cNvPr id="0" name=""/>
        <dsp:cNvSpPr/>
      </dsp:nvSpPr>
      <dsp:spPr>
        <a:xfrm>
          <a:off x="1998230" y="1524000"/>
          <a:ext cx="1371013" cy="90606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Automatically generated and up-to-date</a:t>
          </a:r>
          <a:endParaRPr lang="en-US" sz="1400" kern="1200" dirty="0"/>
        </a:p>
      </dsp:txBody>
      <dsp:txXfrm>
        <a:off x="1998230" y="1524000"/>
        <a:ext cx="1371013" cy="906064"/>
      </dsp:txXfrm>
    </dsp:sp>
    <dsp:sp modelId="{B633A594-A35F-4E0A-ACD8-2C9847D0FA04}">
      <dsp:nvSpPr>
        <dsp:cNvPr id="0" name=""/>
        <dsp:cNvSpPr/>
      </dsp:nvSpPr>
      <dsp:spPr>
        <a:xfrm>
          <a:off x="3409276" y="1485969"/>
          <a:ext cx="1371013" cy="906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DA7FE-5BA4-4C7D-94F4-429A23EA836A}">
      <dsp:nvSpPr>
        <dsp:cNvPr id="0" name=""/>
        <dsp:cNvSpPr/>
      </dsp:nvSpPr>
      <dsp:spPr>
        <a:xfrm>
          <a:off x="3449309" y="1524000"/>
          <a:ext cx="1371013" cy="90606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Examples of Reports</a:t>
          </a:r>
          <a:endParaRPr lang="en-US" sz="1400" kern="1200" dirty="0"/>
        </a:p>
      </dsp:txBody>
      <dsp:txXfrm>
        <a:off x="3449309" y="1524000"/>
        <a:ext cx="1371013" cy="906064"/>
      </dsp:txXfrm>
    </dsp:sp>
    <dsp:sp modelId="{C158D55B-294F-4E2C-B28B-75FE4E054F79}">
      <dsp:nvSpPr>
        <dsp:cNvPr id="0" name=""/>
        <dsp:cNvSpPr/>
      </dsp:nvSpPr>
      <dsp:spPr>
        <a:xfrm>
          <a:off x="4616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63FDD-1D85-4CAA-970D-8FF7AC1961A5}">
      <dsp:nvSpPr>
        <dsp:cNvPr id="0" name=""/>
        <dsp:cNvSpPr/>
      </dsp:nvSpPr>
      <dsp:spPr>
        <a:xfrm>
          <a:off x="44649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Comprehensive Plan Report</a:t>
          </a:r>
          <a:endParaRPr lang="en-US" sz="1050" kern="1200" dirty="0"/>
        </a:p>
      </dsp:txBody>
      <dsp:txXfrm>
        <a:off x="44649" y="3193067"/>
        <a:ext cx="1099991" cy="693133"/>
      </dsp:txXfrm>
    </dsp:sp>
    <dsp:sp modelId="{DAFF5108-4869-4A2F-B1EF-2A0A95DE258E}">
      <dsp:nvSpPr>
        <dsp:cNvPr id="0" name=""/>
        <dsp:cNvSpPr/>
      </dsp:nvSpPr>
      <dsp:spPr>
        <a:xfrm>
          <a:off x="1184673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21547-CED4-4060-82CF-9A08449447C7}">
      <dsp:nvSpPr>
        <dsp:cNvPr id="0" name=""/>
        <dsp:cNvSpPr/>
      </dsp:nvSpPr>
      <dsp:spPr>
        <a:xfrm>
          <a:off x="1224706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Summary Report</a:t>
          </a:r>
          <a:endParaRPr lang="en-US" sz="1050" kern="1200" dirty="0"/>
        </a:p>
      </dsp:txBody>
      <dsp:txXfrm>
        <a:off x="1224706" y="3193067"/>
        <a:ext cx="1099991" cy="693133"/>
      </dsp:txXfrm>
    </dsp:sp>
    <dsp:sp modelId="{2708110E-7BEC-4619-881D-5F673B8985FD}">
      <dsp:nvSpPr>
        <dsp:cNvPr id="0" name=""/>
        <dsp:cNvSpPr/>
      </dsp:nvSpPr>
      <dsp:spPr>
        <a:xfrm>
          <a:off x="2364730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93A30-AB54-4AC4-AEE5-E6E961513D4B}">
      <dsp:nvSpPr>
        <dsp:cNvPr id="0" name=""/>
        <dsp:cNvSpPr/>
      </dsp:nvSpPr>
      <dsp:spPr>
        <a:xfrm>
          <a:off x="2404763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Task Report</a:t>
          </a:r>
          <a:endParaRPr lang="en-US" sz="1050" kern="1200" dirty="0"/>
        </a:p>
      </dsp:txBody>
      <dsp:txXfrm>
        <a:off x="2404763" y="3193067"/>
        <a:ext cx="1099991" cy="693133"/>
      </dsp:txXfrm>
    </dsp:sp>
    <dsp:sp modelId="{9753EB5C-8CFD-4935-A5BD-CCD7D909F2EC}">
      <dsp:nvSpPr>
        <dsp:cNvPr id="0" name=""/>
        <dsp:cNvSpPr/>
      </dsp:nvSpPr>
      <dsp:spPr>
        <a:xfrm>
          <a:off x="3544787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7C1E2-37DF-4D0E-ADA4-CAAF4E39FE1E}">
      <dsp:nvSpPr>
        <dsp:cNvPr id="0" name=""/>
        <dsp:cNvSpPr/>
      </dsp:nvSpPr>
      <dsp:spPr>
        <a:xfrm>
          <a:off x="3584820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Indicator Checklist Report</a:t>
          </a:r>
          <a:endParaRPr lang="en-US" sz="1050" kern="1200" dirty="0"/>
        </a:p>
      </dsp:txBody>
      <dsp:txXfrm>
        <a:off x="3584820" y="3193067"/>
        <a:ext cx="1099991" cy="693133"/>
      </dsp:txXfrm>
    </dsp:sp>
    <dsp:sp modelId="{BAC6DE32-A293-4446-8AB9-787B63FD8E40}">
      <dsp:nvSpPr>
        <dsp:cNvPr id="0" name=""/>
        <dsp:cNvSpPr/>
      </dsp:nvSpPr>
      <dsp:spPr>
        <a:xfrm>
          <a:off x="4724845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A26B3-D051-46F5-8E50-488CBB507081}">
      <dsp:nvSpPr>
        <dsp:cNvPr id="0" name=""/>
        <dsp:cNvSpPr/>
      </dsp:nvSpPr>
      <dsp:spPr>
        <a:xfrm>
          <a:off x="4764877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Implementation and Monitoring Report</a:t>
          </a:r>
          <a:endParaRPr lang="en-US" sz="1050" kern="1200" dirty="0"/>
        </a:p>
      </dsp:txBody>
      <dsp:txXfrm>
        <a:off x="4764877" y="3193067"/>
        <a:ext cx="1099991" cy="693133"/>
      </dsp:txXfrm>
    </dsp:sp>
    <dsp:sp modelId="{AA3B44CE-DEDF-4C9F-9155-AEBC00E27F80}">
      <dsp:nvSpPr>
        <dsp:cNvPr id="0" name=""/>
        <dsp:cNvSpPr/>
      </dsp:nvSpPr>
      <dsp:spPr>
        <a:xfrm>
          <a:off x="5904902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B961A-A36E-4110-B24A-19A90F679C2C}">
      <dsp:nvSpPr>
        <dsp:cNvPr id="0" name=""/>
        <dsp:cNvSpPr/>
      </dsp:nvSpPr>
      <dsp:spPr>
        <a:xfrm>
          <a:off x="5944935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Detailed Report of Assessed Indicators</a:t>
          </a:r>
          <a:endParaRPr lang="en-US" sz="1050" kern="1200" dirty="0"/>
        </a:p>
      </dsp:txBody>
      <dsp:txXfrm>
        <a:off x="5944935" y="3193067"/>
        <a:ext cx="1099991" cy="693133"/>
      </dsp:txXfrm>
    </dsp:sp>
    <dsp:sp modelId="{6D223520-F9FC-4835-861B-9A32FE69B105}">
      <dsp:nvSpPr>
        <dsp:cNvPr id="0" name=""/>
        <dsp:cNvSpPr/>
      </dsp:nvSpPr>
      <dsp:spPr>
        <a:xfrm>
          <a:off x="7084959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51D00-0B42-43FF-B0D8-24A1AF6A0804}">
      <dsp:nvSpPr>
        <dsp:cNvPr id="0" name=""/>
        <dsp:cNvSpPr/>
      </dsp:nvSpPr>
      <dsp:spPr>
        <a:xfrm>
          <a:off x="7124992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Coaching Comments Report</a:t>
          </a:r>
          <a:endParaRPr lang="en-US" sz="1050" kern="1200" dirty="0"/>
        </a:p>
      </dsp:txBody>
      <dsp:txXfrm>
        <a:off x="7124992" y="3193067"/>
        <a:ext cx="1099991" cy="69313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D4F11D-AD54-4B01-BE5C-B7E1A7EA0D8E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Regional Comprehensive Center</a:t>
          </a:r>
          <a:endParaRPr lang="en-US" sz="3100" kern="1200" dirty="0"/>
        </a:p>
      </dsp:txBody>
      <dsp:txXfrm>
        <a:off x="4118" y="0"/>
        <a:ext cx="3962102" cy="1357788"/>
      </dsp:txXfrm>
    </dsp:sp>
    <dsp:sp modelId="{B60E9C37-71AA-4B9E-96C2-D5DDCE8A51DF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Center on Innovation &amp; Improvement</a:t>
          </a:r>
          <a:endParaRPr lang="en-US" sz="3100" kern="1200" dirty="0"/>
        </a:p>
      </dsp:txBody>
      <dsp:txXfrm>
        <a:off x="4263378" y="0"/>
        <a:ext cx="3962102" cy="1357788"/>
      </dsp:txXfrm>
    </dsp:sp>
    <dsp:sp modelId="{6FCF4820-85C9-45AF-97D9-E0F26C39F0A4}">
      <dsp:nvSpPr>
        <dsp:cNvPr id="0" name=""/>
        <dsp:cNvSpPr/>
      </dsp:nvSpPr>
      <dsp:spPr>
        <a:xfrm>
          <a:off x="4659589" y="1358175"/>
          <a:ext cx="3169681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Sam Redding</a:t>
          </a:r>
          <a:endParaRPr lang="en-US" sz="2500" kern="1200" dirty="0"/>
        </a:p>
      </dsp:txBody>
      <dsp:txXfrm>
        <a:off x="4659589" y="1358175"/>
        <a:ext cx="3169681" cy="889170"/>
      </dsp:txXfrm>
    </dsp:sp>
    <dsp:sp modelId="{2CA5029B-C947-4AB4-9DF0-4C510073B987}">
      <dsp:nvSpPr>
        <dsp:cNvPr id="0" name=""/>
        <dsp:cNvSpPr/>
      </dsp:nvSpPr>
      <dsp:spPr>
        <a:xfrm>
          <a:off x="4659589" y="2384141"/>
          <a:ext cx="3169681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 smtClean="0">
              <a:hlinkClick xmlns:r="http://schemas.openxmlformats.org/officeDocument/2006/relationships" r:id="rId1"/>
            </a:rPr>
            <a:t>sredding@centerii.org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4659589" y="2384141"/>
        <a:ext cx="3169681" cy="889170"/>
      </dsp:txXfrm>
    </dsp:sp>
    <dsp:sp modelId="{F49200F0-9135-44F1-A40E-1CA46A4B1D5E}">
      <dsp:nvSpPr>
        <dsp:cNvPr id="0" name=""/>
        <dsp:cNvSpPr/>
      </dsp:nvSpPr>
      <dsp:spPr>
        <a:xfrm>
          <a:off x="4659589" y="3410107"/>
          <a:ext cx="3169681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217-732-6462  ext. 11</a:t>
          </a:r>
          <a:endParaRPr lang="en-US" sz="2500" kern="1200" dirty="0"/>
        </a:p>
      </dsp:txBody>
      <dsp:txXfrm>
        <a:off x="4659589" y="3410107"/>
        <a:ext cx="3169681" cy="8891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6568F-0E52-40B7-973E-F4983E4E4C23}">
      <dsp:nvSpPr>
        <dsp:cNvPr id="0" name=""/>
        <dsp:cNvSpPr/>
      </dsp:nvSpPr>
      <dsp:spPr>
        <a:xfrm>
          <a:off x="3852" y="31709"/>
          <a:ext cx="2015143" cy="6292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Replace principal</a:t>
          </a:r>
          <a:endParaRPr lang="en-US" sz="1200" kern="1200" dirty="0"/>
        </a:p>
      </dsp:txBody>
      <dsp:txXfrm>
        <a:off x="3852" y="31709"/>
        <a:ext cx="2015143" cy="629275"/>
      </dsp:txXfrm>
    </dsp:sp>
    <dsp:sp modelId="{2D6F4613-B1A8-418C-A72F-72CABE70DD5C}">
      <dsp:nvSpPr>
        <dsp:cNvPr id="0" name=""/>
        <dsp:cNvSpPr/>
      </dsp:nvSpPr>
      <dsp:spPr>
        <a:xfrm>
          <a:off x="1814481" y="0"/>
          <a:ext cx="6144643" cy="692692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The LEA has determined whether an existing principal in position for two years or less has the necessary competencies to be a transformation leader.</a:t>
          </a:r>
          <a:r>
            <a:rPr lang="en-US" sz="1200" kern="1200" dirty="0" smtClean="0"/>
            <a:t>	</a:t>
          </a:r>
          <a:endParaRPr lang="en-US" sz="1200" kern="1200" dirty="0"/>
        </a:p>
      </dsp:txBody>
      <dsp:txXfrm>
        <a:off x="1814481" y="0"/>
        <a:ext cx="6144643" cy="692692"/>
      </dsp:txXfrm>
    </dsp:sp>
    <dsp:sp modelId="{6176DB7A-72C4-4996-8293-43D480EE4F6B}">
      <dsp:nvSpPr>
        <dsp:cNvPr id="0" name=""/>
        <dsp:cNvSpPr/>
      </dsp:nvSpPr>
      <dsp:spPr>
        <a:xfrm>
          <a:off x="3852" y="780791"/>
          <a:ext cx="2109802" cy="7016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Evaluation systems</a:t>
          </a:r>
          <a:endParaRPr lang="en-US" sz="1200" kern="1200" dirty="0"/>
        </a:p>
      </dsp:txBody>
      <dsp:txXfrm>
        <a:off x="3852" y="780791"/>
        <a:ext cx="2109802" cy="701685"/>
      </dsp:txXfrm>
    </dsp:sp>
    <dsp:sp modelId="{7BD08296-0B4C-495B-900C-5BCCD9D53B6D}">
      <dsp:nvSpPr>
        <dsp:cNvPr id="0" name=""/>
        <dsp:cNvSpPr/>
      </dsp:nvSpPr>
      <dsp:spPr>
        <a:xfrm>
          <a:off x="1909140" y="793710"/>
          <a:ext cx="6144643" cy="67584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The principal includes evaluation of student outcomes in teacher evaluation.</a:t>
          </a:r>
          <a:r>
            <a:rPr lang="en-US" sz="1200" kern="1200" dirty="0" smtClean="0"/>
            <a:t>	</a:t>
          </a:r>
          <a:endParaRPr lang="en-US" sz="1200" kern="1200" dirty="0"/>
        </a:p>
      </dsp:txBody>
      <dsp:txXfrm>
        <a:off x="1909140" y="793710"/>
        <a:ext cx="6144643" cy="675848"/>
      </dsp:txXfrm>
    </dsp:sp>
    <dsp:sp modelId="{2FF969B8-C513-48A2-BE37-E92E1863BBE8}">
      <dsp:nvSpPr>
        <dsp:cNvPr id="0" name=""/>
        <dsp:cNvSpPr/>
      </dsp:nvSpPr>
      <dsp:spPr>
        <a:xfrm>
          <a:off x="3852" y="1582476"/>
          <a:ext cx="2319004" cy="6292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Reward/remove </a:t>
          </a:r>
          <a:endParaRPr lang="en-US" sz="1200" kern="1200" dirty="0"/>
        </a:p>
      </dsp:txBody>
      <dsp:txXfrm>
        <a:off x="3852" y="1582476"/>
        <a:ext cx="2319004" cy="629275"/>
      </dsp:txXfrm>
    </dsp:sp>
    <dsp:sp modelId="{6A31004E-96AA-4109-87B1-57C00BDD77C7}">
      <dsp:nvSpPr>
        <dsp:cNvPr id="0" name=""/>
        <dsp:cNvSpPr/>
      </dsp:nvSpPr>
      <dsp:spPr>
        <a:xfrm>
          <a:off x="2118343" y="1570576"/>
          <a:ext cx="6024632" cy="653076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The LEA/School has created a system for making awards that is transparent and fair.</a:t>
          </a:r>
          <a:endParaRPr lang="en-US" sz="1600" kern="1200" dirty="0"/>
        </a:p>
      </dsp:txBody>
      <dsp:txXfrm>
        <a:off x="2118343" y="1570576"/>
        <a:ext cx="6024632" cy="653076"/>
      </dsp:txXfrm>
    </dsp:sp>
    <dsp:sp modelId="{B9C28DBB-7210-4303-8C51-041AD7F9130A}">
      <dsp:nvSpPr>
        <dsp:cNvPr id="0" name=""/>
        <dsp:cNvSpPr/>
      </dsp:nvSpPr>
      <dsp:spPr>
        <a:xfrm>
          <a:off x="3852" y="2311751"/>
          <a:ext cx="2341894" cy="7794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Provide high-quality profession development</a:t>
          </a:r>
          <a:endParaRPr lang="en-US" sz="1200" kern="1200" dirty="0"/>
        </a:p>
      </dsp:txBody>
      <dsp:txXfrm>
        <a:off x="3852" y="2311751"/>
        <a:ext cx="2341894" cy="779464"/>
      </dsp:txXfrm>
    </dsp:sp>
    <dsp:sp modelId="{2E081E41-09DC-4070-B0A6-F2593256193A}">
      <dsp:nvSpPr>
        <dsp:cNvPr id="0" name=""/>
        <dsp:cNvSpPr/>
      </dsp:nvSpPr>
      <dsp:spPr>
        <a:xfrm>
          <a:off x="2141232" y="2362801"/>
          <a:ext cx="6084514" cy="67736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THE LEA/School aligns professional development with identified needs based on staff evaluation and student performance.</a:t>
          </a:r>
          <a:r>
            <a:rPr lang="en-US" sz="1200" kern="1200" dirty="0" smtClean="0"/>
            <a:t>	</a:t>
          </a:r>
          <a:endParaRPr lang="en-US" sz="1200" kern="1200" dirty="0"/>
        </a:p>
      </dsp:txBody>
      <dsp:txXfrm>
        <a:off x="2141232" y="2362801"/>
        <a:ext cx="6084514" cy="677363"/>
      </dsp:txXfrm>
    </dsp:sp>
    <dsp:sp modelId="{6153DB99-5F58-46BB-A896-523B36C56159}">
      <dsp:nvSpPr>
        <dsp:cNvPr id="0" name=""/>
        <dsp:cNvSpPr/>
      </dsp:nvSpPr>
      <dsp:spPr>
        <a:xfrm>
          <a:off x="3852" y="3179313"/>
          <a:ext cx="2381507" cy="6292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Recruit, place, and retain staff</a:t>
          </a:r>
          <a:endParaRPr lang="en-US" sz="1200" kern="1200" dirty="0"/>
        </a:p>
      </dsp:txBody>
      <dsp:txXfrm>
        <a:off x="3852" y="3179313"/>
        <a:ext cx="2381507" cy="629275"/>
      </dsp:txXfrm>
    </dsp:sp>
    <dsp:sp modelId="{0A1CB091-EF49-426A-A8B3-BAAFD2B5CFC4}">
      <dsp:nvSpPr>
        <dsp:cNvPr id="0" name=""/>
        <dsp:cNvSpPr/>
      </dsp:nvSpPr>
      <dsp:spPr>
        <a:xfrm>
          <a:off x="2180845" y="3200401"/>
          <a:ext cx="5997329" cy="587099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The LEA/School has a plan and process in place to recruit and retain highly-qualified teachers to support the transformation.</a:t>
          </a:r>
          <a:r>
            <a:rPr lang="en-US" sz="1600" kern="1200" dirty="0" smtClean="0"/>
            <a:t>	</a:t>
          </a:r>
          <a:endParaRPr lang="en-US" sz="1600" kern="1200" dirty="0"/>
        </a:p>
      </dsp:txBody>
      <dsp:txXfrm>
        <a:off x="2180845" y="3200401"/>
        <a:ext cx="5997329" cy="587099"/>
      </dsp:txXfrm>
    </dsp:sp>
    <dsp:sp modelId="{40B65685-9AD8-45E5-ABCC-A9ADA1F5383D}">
      <dsp:nvSpPr>
        <dsp:cNvPr id="0" name=""/>
        <dsp:cNvSpPr/>
      </dsp:nvSpPr>
      <dsp:spPr>
        <a:xfrm>
          <a:off x="3852" y="3896687"/>
          <a:ext cx="2381507" cy="6292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 data to identify and implement instructional program</a:t>
          </a:r>
          <a:endParaRPr lang="en-US" sz="1200" kern="1200" dirty="0"/>
        </a:p>
      </dsp:txBody>
      <dsp:txXfrm>
        <a:off x="3852" y="3896687"/>
        <a:ext cx="2381507" cy="629275"/>
      </dsp:txXfrm>
    </dsp:sp>
    <dsp:sp modelId="{FBAF0DCA-A6AD-40A1-ADBF-60756B8B1286}">
      <dsp:nvSpPr>
        <dsp:cNvPr id="0" name=""/>
        <dsp:cNvSpPr/>
      </dsp:nvSpPr>
      <dsp:spPr>
        <a:xfrm>
          <a:off x="2180845" y="3950175"/>
          <a:ext cx="5997329" cy="52229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The principal ensures that teachers align instruction with standards and benchmarks</a:t>
          </a:r>
          <a:endParaRPr lang="en-US" sz="1600" kern="1200" dirty="0"/>
        </a:p>
      </dsp:txBody>
      <dsp:txXfrm>
        <a:off x="2180845" y="3950175"/>
        <a:ext cx="5997329" cy="5222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41DFA-3413-4A9D-826C-30D9F6B7C1E5}">
      <dsp:nvSpPr>
        <dsp:cNvPr id="0" name=""/>
        <dsp:cNvSpPr/>
      </dsp:nvSpPr>
      <dsp:spPr>
        <a:xfrm>
          <a:off x="198982" y="941"/>
          <a:ext cx="1762943" cy="70517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Promote use of data to differentiate</a:t>
          </a:r>
          <a:endParaRPr lang="en-US" sz="1500" kern="1200" dirty="0"/>
        </a:p>
      </dsp:txBody>
      <dsp:txXfrm>
        <a:off x="198982" y="941"/>
        <a:ext cx="1762943" cy="705177"/>
      </dsp:txXfrm>
    </dsp:sp>
    <dsp:sp modelId="{9C685D0C-A9F1-4E28-A6A3-A8D78C67D034}">
      <dsp:nvSpPr>
        <dsp:cNvPr id="0" name=""/>
        <dsp:cNvSpPr/>
      </dsp:nvSpPr>
      <dsp:spPr>
        <a:xfrm>
          <a:off x="1732742" y="26509"/>
          <a:ext cx="6021947" cy="6540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All teachers monitor and assess student mastery </a:t>
          </a:r>
          <a:r>
            <a:rPr lang="en-US" sz="1600" kern="1200" smtClean="0"/>
            <a:t>of standards-based </a:t>
          </a:r>
          <a:r>
            <a:rPr lang="en-US" sz="1600" kern="1200" dirty="0" smtClean="0"/>
            <a:t>objectives in order to make appropriate curriculum adjustments.</a:t>
          </a:r>
          <a:r>
            <a:rPr lang="en-US" sz="600" kern="1200" dirty="0" smtClean="0"/>
            <a:t>	</a:t>
          </a:r>
          <a:endParaRPr lang="en-US" sz="600" kern="1200" dirty="0"/>
        </a:p>
      </dsp:txBody>
      <dsp:txXfrm>
        <a:off x="1732742" y="26509"/>
        <a:ext cx="6021947" cy="654040"/>
      </dsp:txXfrm>
    </dsp:sp>
    <dsp:sp modelId="{B4963814-3FE9-4A5F-9A1C-BBC143F2B4D1}">
      <dsp:nvSpPr>
        <dsp:cNvPr id="0" name=""/>
        <dsp:cNvSpPr/>
      </dsp:nvSpPr>
      <dsp:spPr>
        <a:xfrm>
          <a:off x="198982" y="804843"/>
          <a:ext cx="1762943" cy="70517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Increase learning time</a:t>
          </a:r>
          <a:endParaRPr lang="en-US" sz="1500" kern="1200" dirty="0"/>
        </a:p>
      </dsp:txBody>
      <dsp:txXfrm>
        <a:off x="198982" y="804843"/>
        <a:ext cx="1762943" cy="705177"/>
      </dsp:txXfrm>
    </dsp:sp>
    <dsp:sp modelId="{1934EA3D-F276-4D49-B4F6-9EF6AE056255}">
      <dsp:nvSpPr>
        <dsp:cNvPr id="0" name=""/>
        <dsp:cNvSpPr/>
      </dsp:nvSpPr>
      <dsp:spPr>
        <a:xfrm>
          <a:off x="1732742" y="813309"/>
          <a:ext cx="6145474" cy="688245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The principal is familiar with research and best practices associated with efforts to increase learning time.</a:t>
          </a:r>
          <a:endParaRPr lang="en-US" sz="1800" kern="1200" dirty="0"/>
        </a:p>
      </dsp:txBody>
      <dsp:txXfrm>
        <a:off x="1732742" y="813309"/>
        <a:ext cx="6145474" cy="688245"/>
      </dsp:txXfrm>
    </dsp:sp>
    <dsp:sp modelId="{5BB5C246-1177-44E0-B02C-174DF839E825}">
      <dsp:nvSpPr>
        <dsp:cNvPr id="0" name=""/>
        <dsp:cNvSpPr/>
      </dsp:nvSpPr>
      <dsp:spPr>
        <a:xfrm>
          <a:off x="198982" y="1608745"/>
          <a:ext cx="1762943" cy="70517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Family and community engagement</a:t>
          </a:r>
          <a:endParaRPr lang="en-US" sz="1500" kern="1200" dirty="0"/>
        </a:p>
      </dsp:txBody>
      <dsp:txXfrm>
        <a:off x="198982" y="1608745"/>
        <a:ext cx="1762943" cy="705177"/>
      </dsp:txXfrm>
    </dsp:sp>
    <dsp:sp modelId="{06CBDB6B-1E33-408A-AD09-9FEEFA0726DF}">
      <dsp:nvSpPr>
        <dsp:cNvPr id="0" name=""/>
        <dsp:cNvSpPr/>
      </dsp:nvSpPr>
      <dsp:spPr>
        <a:xfrm>
          <a:off x="1732742" y="1620872"/>
          <a:ext cx="6098095" cy="680923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All teachers demonstrate sound homework practices and communication with parents.</a:t>
          </a:r>
          <a:r>
            <a:rPr lang="en-US" sz="600" kern="1200" dirty="0" smtClean="0"/>
            <a:t>.</a:t>
          </a:r>
          <a:endParaRPr lang="en-US" sz="600" kern="1200" dirty="0"/>
        </a:p>
      </dsp:txBody>
      <dsp:txXfrm>
        <a:off x="1732742" y="1620872"/>
        <a:ext cx="6098095" cy="680923"/>
      </dsp:txXfrm>
    </dsp:sp>
    <dsp:sp modelId="{B026502F-A4BF-413E-8D9A-1664E2459163}">
      <dsp:nvSpPr>
        <dsp:cNvPr id="0" name=""/>
        <dsp:cNvSpPr/>
      </dsp:nvSpPr>
      <dsp:spPr>
        <a:xfrm>
          <a:off x="198982" y="2412647"/>
          <a:ext cx="1762943" cy="70517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Operational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flexibility</a:t>
          </a:r>
          <a:endParaRPr lang="en-US" sz="1500" kern="1200" dirty="0"/>
        </a:p>
      </dsp:txBody>
      <dsp:txXfrm>
        <a:off x="198982" y="2412647"/>
        <a:ext cx="1762943" cy="705177"/>
      </dsp:txXfrm>
    </dsp:sp>
    <dsp:sp modelId="{F321D4EE-178A-4AED-8D01-E567927CC1A6}">
      <dsp:nvSpPr>
        <dsp:cNvPr id="0" name=""/>
        <dsp:cNvSpPr/>
      </dsp:nvSpPr>
      <dsp:spPr>
        <a:xfrm>
          <a:off x="1732742" y="2418052"/>
          <a:ext cx="5982074" cy="69436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The LEA has reoriented is culture toward shared responsibility and accountability.</a:t>
          </a:r>
          <a:r>
            <a:rPr lang="en-US" sz="1400" kern="1200" dirty="0" smtClean="0"/>
            <a:t>	</a:t>
          </a:r>
          <a:endParaRPr lang="en-US" sz="1400" kern="1200" dirty="0"/>
        </a:p>
      </dsp:txBody>
      <dsp:txXfrm>
        <a:off x="1732742" y="2418052"/>
        <a:ext cx="5982074" cy="694367"/>
      </dsp:txXfrm>
    </dsp:sp>
    <dsp:sp modelId="{A20FA019-91A7-4405-960C-AA7DCCB6903A}">
      <dsp:nvSpPr>
        <dsp:cNvPr id="0" name=""/>
        <dsp:cNvSpPr/>
      </dsp:nvSpPr>
      <dsp:spPr>
        <a:xfrm>
          <a:off x="198982" y="3217864"/>
          <a:ext cx="1762943" cy="70517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Technical Assistance</a:t>
          </a:r>
          <a:endParaRPr lang="en-US" sz="1500" kern="1200" dirty="0"/>
        </a:p>
      </dsp:txBody>
      <dsp:txXfrm>
        <a:off x="198982" y="3217864"/>
        <a:ext cx="1762943" cy="705177"/>
      </dsp:txXfrm>
    </dsp:sp>
    <dsp:sp modelId="{F83FE956-4D9B-4B22-A3C4-68CE8718177F}">
      <dsp:nvSpPr>
        <dsp:cNvPr id="0" name=""/>
        <dsp:cNvSpPr/>
      </dsp:nvSpPr>
      <dsp:spPr>
        <a:xfrm>
          <a:off x="1732742" y="3216550"/>
          <a:ext cx="6095988" cy="707805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</a:t>
          </a:r>
          <a:r>
            <a:rPr lang="en-US" sz="1600" kern="1200" dirty="0" smtClean="0"/>
            <a:t>The LEA has designated an internal lead partner for each transformation school.</a:t>
          </a:r>
          <a:endParaRPr lang="en-US" sz="1600" kern="1200" dirty="0"/>
        </a:p>
      </dsp:txBody>
      <dsp:txXfrm>
        <a:off x="1732742" y="3216550"/>
        <a:ext cx="6095988" cy="707805"/>
      </dsp:txXfrm>
    </dsp:sp>
    <dsp:sp modelId="{6EDCFC18-05E2-43A7-9F3A-EC663365F00A}">
      <dsp:nvSpPr>
        <dsp:cNvPr id="0" name=""/>
        <dsp:cNvSpPr/>
      </dsp:nvSpPr>
      <dsp:spPr>
        <a:xfrm>
          <a:off x="152405" y="4024021"/>
          <a:ext cx="1858160" cy="85277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Leading change</a:t>
          </a:r>
          <a:endParaRPr lang="en-US" sz="1500" kern="1200" dirty="0"/>
        </a:p>
      </dsp:txBody>
      <dsp:txXfrm>
        <a:off x="152405" y="4024021"/>
        <a:ext cx="1858160" cy="8527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DDD4D-FDE0-4155-8896-8DB7FF3BA636}">
      <dsp:nvSpPr>
        <dsp:cNvPr id="0" name=""/>
        <dsp:cNvSpPr/>
      </dsp:nvSpPr>
      <dsp:spPr>
        <a:xfrm>
          <a:off x="0" y="0"/>
          <a:ext cx="6995160" cy="1463040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Two or more reporting dates each year to submit report on the current progress of the Implementation Indicators</a:t>
          </a:r>
          <a:endParaRPr lang="en-US" sz="2400" kern="1200" dirty="0"/>
        </a:p>
      </dsp:txBody>
      <dsp:txXfrm>
        <a:off x="0" y="0"/>
        <a:ext cx="5502127" cy="1463040"/>
      </dsp:txXfrm>
    </dsp:sp>
    <dsp:sp modelId="{14954C84-E6A3-49BB-8BA6-32EF0358016C}">
      <dsp:nvSpPr>
        <dsp:cNvPr id="0" name=""/>
        <dsp:cNvSpPr/>
      </dsp:nvSpPr>
      <dsp:spPr>
        <a:xfrm>
          <a:off x="617219" y="1706879"/>
          <a:ext cx="6995160" cy="1463040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138137"/>
            <a:satOff val="-9775"/>
            <a:lumOff val="29695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Annual Leading and Lagging Indicators Report</a:t>
          </a:r>
          <a:endParaRPr lang="en-US" sz="2400" kern="1200" dirty="0"/>
        </a:p>
      </dsp:txBody>
      <dsp:txXfrm>
        <a:off x="617219" y="1706879"/>
        <a:ext cx="5426964" cy="1463040"/>
      </dsp:txXfrm>
    </dsp:sp>
    <dsp:sp modelId="{ED8E50F5-08D2-4D39-9CC6-061477156BF5}">
      <dsp:nvSpPr>
        <dsp:cNvPr id="0" name=""/>
        <dsp:cNvSpPr/>
      </dsp:nvSpPr>
      <dsp:spPr>
        <a:xfrm>
          <a:off x="1234439" y="3413759"/>
          <a:ext cx="6995160" cy="1463040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138137"/>
            <a:satOff val="-9775"/>
            <a:lumOff val="29695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Annual Interventions Report</a:t>
          </a:r>
          <a:endParaRPr lang="en-US" sz="2400" kern="1200" dirty="0"/>
        </a:p>
      </dsp:txBody>
      <dsp:txXfrm>
        <a:off x="1234439" y="3413759"/>
        <a:ext cx="5426964" cy="1463040"/>
      </dsp:txXfrm>
    </dsp:sp>
    <dsp:sp modelId="{A0183498-9CB4-428F-A78F-755BA64B0F48}">
      <dsp:nvSpPr>
        <dsp:cNvPr id="0" name=""/>
        <dsp:cNvSpPr/>
      </dsp:nvSpPr>
      <dsp:spPr>
        <a:xfrm>
          <a:off x="6044184" y="1109472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44184" y="1109472"/>
        <a:ext cx="950976" cy="950976"/>
      </dsp:txXfrm>
    </dsp:sp>
    <dsp:sp modelId="{65658E8D-A3A2-4920-9287-B0C79F35C4D3}">
      <dsp:nvSpPr>
        <dsp:cNvPr id="0" name=""/>
        <dsp:cNvSpPr/>
      </dsp:nvSpPr>
      <dsp:spPr>
        <a:xfrm>
          <a:off x="6661403" y="2806598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61403" y="2806598"/>
        <a:ext cx="950976" cy="9509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3F8796-4521-4D8C-9E36-09A0A78AC110}">
      <dsp:nvSpPr>
        <dsp:cNvPr id="0" name=""/>
        <dsp:cNvSpPr/>
      </dsp:nvSpPr>
      <dsp:spPr>
        <a:xfrm>
          <a:off x="617219" y="0"/>
          <a:ext cx="6995160" cy="4602163"/>
        </a:xfrm>
        <a:prstGeom prst="rightArrow">
          <a:avLst/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7E259C9-29AD-4334-865A-2DDEBB61EB66}">
      <dsp:nvSpPr>
        <dsp:cNvPr id="0" name=""/>
        <dsp:cNvSpPr/>
      </dsp:nvSpPr>
      <dsp:spPr>
        <a:xfrm>
          <a:off x="164451" y="1192917"/>
          <a:ext cx="4044076" cy="221632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SEA Sets Benchmarks for Reporting Dates</a:t>
          </a:r>
          <a:endParaRPr lang="en-U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Which Indicators Assessed by When?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Which Indicators Planned by When?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Which Indicators Fully Implemented by When?</a:t>
          </a:r>
          <a:endParaRPr lang="en-US" sz="1700" kern="1200" dirty="0"/>
        </a:p>
      </dsp:txBody>
      <dsp:txXfrm>
        <a:off x="164451" y="1192917"/>
        <a:ext cx="4044076" cy="2216328"/>
      </dsp:txXfrm>
    </dsp:sp>
    <dsp:sp modelId="{9251E6EF-4CA1-4127-B40E-33833D0A245E}">
      <dsp:nvSpPr>
        <dsp:cNvPr id="0" name=""/>
        <dsp:cNvSpPr/>
      </dsp:nvSpPr>
      <dsp:spPr>
        <a:xfrm>
          <a:off x="4419090" y="1192917"/>
          <a:ext cx="3646058" cy="221632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7205"/>
                <a:satOff val="-14663"/>
                <a:lumOff val="44543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7205"/>
                <a:satOff val="-14663"/>
                <a:lumOff val="44543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7205"/>
                <a:satOff val="-14663"/>
                <a:lumOff val="445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Benchmarks Help Pace School Team Over 3-Year Grant Period</a:t>
          </a:r>
          <a:endParaRPr lang="en-US" sz="2200" kern="1200" dirty="0"/>
        </a:p>
      </dsp:txBody>
      <dsp:txXfrm>
        <a:off x="4419090" y="1192917"/>
        <a:ext cx="3646058" cy="22163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AF3233-2959-4BC2-A2E0-CF29A3D01B57}">
      <dsp:nvSpPr>
        <dsp:cNvPr id="0" name=""/>
        <dsp:cNvSpPr/>
      </dsp:nvSpPr>
      <dsp:spPr>
        <a:xfrm>
          <a:off x="1607" y="1234683"/>
          <a:ext cx="3427660" cy="205659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LEA Submits Form: Aligning Project Plan with Indicators (WORD document)</a:t>
          </a:r>
          <a:endParaRPr lang="en-US" sz="3000" kern="1200" dirty="0"/>
        </a:p>
      </dsp:txBody>
      <dsp:txXfrm>
        <a:off x="1607" y="1234683"/>
        <a:ext cx="3427660" cy="2056596"/>
      </dsp:txXfrm>
    </dsp:sp>
    <dsp:sp modelId="{AB0555D2-A0DF-4359-8A11-22986D5C1201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772033" y="1837951"/>
        <a:ext cx="726664" cy="850059"/>
      </dsp:txXfrm>
    </dsp:sp>
    <dsp:sp modelId="{93E30105-4AA6-4A4F-AA35-37C057B43A75}">
      <dsp:nvSpPr>
        <dsp:cNvPr id="0" name=""/>
        <dsp:cNvSpPr/>
      </dsp:nvSpPr>
      <dsp:spPr>
        <a:xfrm>
          <a:off x="4800332" y="76202"/>
          <a:ext cx="3427660" cy="437355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4800332" y="76202"/>
        <a:ext cx="3427660" cy="437355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1F84B1-55E5-4FD4-A4CD-101707D25AB9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Prepares Meeting Agendas, Worksheets, Minutes</a:t>
          </a:r>
          <a:endParaRPr lang="en-US" sz="2100" kern="1200" dirty="0"/>
        </a:p>
      </dsp:txBody>
      <dsp:txXfrm>
        <a:off x="0" y="0"/>
        <a:ext cx="5410101" cy="814673"/>
      </dsp:txXfrm>
    </dsp:sp>
    <dsp:sp modelId="{E20720B1-ECCD-4615-9C15-7B54A825859F}">
      <dsp:nvSpPr>
        <dsp:cNvPr id="0" name=""/>
        <dsp:cNvSpPr/>
      </dsp:nvSpPr>
      <dsp:spPr>
        <a:xfrm>
          <a:off x="473202" y="914396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1988"/>
                <a:lumOff val="701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1988"/>
                <a:lumOff val="701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1988"/>
                <a:lumOff val="70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Assesses Current Status of Each Indicator</a:t>
          </a:r>
          <a:endParaRPr lang="en-US" sz="2100" kern="1200" dirty="0"/>
        </a:p>
      </dsp:txBody>
      <dsp:txXfrm>
        <a:off x="473202" y="914396"/>
        <a:ext cx="5334052" cy="814673"/>
      </dsp:txXfrm>
    </dsp:sp>
    <dsp:sp modelId="{A6947EBB-440E-40C0-9D1B-FB28CB285AED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3975"/>
                <a:lumOff val="1401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3975"/>
                <a:lumOff val="1401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975"/>
                <a:lumOff val="140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Develops Plans for Each Indicator Not Fully Implemented</a:t>
          </a:r>
          <a:endParaRPr lang="en-US" sz="2100" kern="1200" dirty="0"/>
        </a:p>
      </dsp:txBody>
      <dsp:txXfrm>
        <a:off x="946404" y="1855644"/>
        <a:ext cx="5334052" cy="814673"/>
      </dsp:txXfrm>
    </dsp:sp>
    <dsp:sp modelId="{8072A50C-92A7-496F-835F-3861D7BFD396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5963"/>
                <a:lumOff val="2102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5963"/>
                <a:lumOff val="2102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5963"/>
                <a:lumOff val="2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Tracks Progress Toward Full Implementation</a:t>
          </a:r>
          <a:endParaRPr lang="en-US" sz="2100" kern="1200" dirty="0"/>
        </a:p>
      </dsp:txBody>
      <dsp:txXfrm>
        <a:off x="1419605" y="2783467"/>
        <a:ext cx="5334052" cy="814673"/>
      </dsp:txXfrm>
    </dsp:sp>
    <dsp:sp modelId="{F064A273-F6D1-4409-A7B9-8087D1895B37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7951"/>
                <a:lumOff val="28038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7951"/>
                <a:lumOff val="28038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7951"/>
                <a:lumOff val="280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Provides Evidence of Full Implementation</a:t>
          </a:r>
          <a:endParaRPr lang="en-US" sz="2100" kern="1200" dirty="0"/>
        </a:p>
      </dsp:txBody>
      <dsp:txXfrm>
        <a:off x="1892808" y="3711289"/>
        <a:ext cx="5334052" cy="814673"/>
      </dsp:txXfrm>
    </dsp:sp>
    <dsp:sp modelId="{1CFE5BA3-B44A-4C5E-BEFA-3B7EADCAC9C1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807254" y="595164"/>
        <a:ext cx="529537" cy="529537"/>
      </dsp:txXfrm>
    </dsp:sp>
    <dsp:sp modelId="{EC59C134-F544-4C8F-8E85-76AD97E283C3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280456" y="1522986"/>
        <a:ext cx="529537" cy="529537"/>
      </dsp:txXfrm>
    </dsp:sp>
    <dsp:sp modelId="{AAE10CC2-AEAC-4F6A-B5E7-4A78A2ED29E4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753658" y="2437231"/>
        <a:ext cx="529537" cy="529537"/>
      </dsp:txXfrm>
    </dsp:sp>
    <dsp:sp modelId="{A5282AFD-9F7B-4787-BD86-A4EEDDBE199D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226860" y="3374105"/>
        <a:ext cx="529537" cy="52953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0CAAA1-4B84-4B35-9DB2-75759A5B2950}">
      <dsp:nvSpPr>
        <dsp:cNvPr id="0" name=""/>
        <dsp:cNvSpPr/>
      </dsp:nvSpPr>
      <dsp:spPr>
        <a:xfrm>
          <a:off x="0" y="746571"/>
          <a:ext cx="8229600" cy="69556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Documents progress with Implementation Indicators</a:t>
          </a:r>
          <a:endParaRPr lang="en-US" sz="2900" kern="1200" dirty="0"/>
        </a:p>
      </dsp:txBody>
      <dsp:txXfrm>
        <a:off x="0" y="746571"/>
        <a:ext cx="8229600" cy="695565"/>
      </dsp:txXfrm>
    </dsp:sp>
    <dsp:sp modelId="{36923F31-0A09-4803-8244-BBDCC145072E}">
      <dsp:nvSpPr>
        <dsp:cNvPr id="0" name=""/>
        <dsp:cNvSpPr/>
      </dsp:nvSpPr>
      <dsp:spPr>
        <a:xfrm>
          <a:off x="0" y="1525656"/>
          <a:ext cx="8229600" cy="69556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2650"/>
                <a:lumOff val="934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2650"/>
                <a:lumOff val="934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650"/>
                <a:lumOff val="93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Review by LEA before submission to SEA</a:t>
          </a:r>
          <a:endParaRPr lang="en-US" sz="2900" kern="1200" dirty="0"/>
        </a:p>
      </dsp:txBody>
      <dsp:txXfrm>
        <a:off x="0" y="1525656"/>
        <a:ext cx="8229600" cy="695565"/>
      </dsp:txXfrm>
    </dsp:sp>
    <dsp:sp modelId="{50FF91B5-D3F9-4460-A70A-D2B73DC05777}">
      <dsp:nvSpPr>
        <dsp:cNvPr id="0" name=""/>
        <dsp:cNvSpPr/>
      </dsp:nvSpPr>
      <dsp:spPr>
        <a:xfrm>
          <a:off x="0" y="2304741"/>
          <a:ext cx="8229600" cy="69556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5301"/>
                <a:lumOff val="1869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5301"/>
                <a:lumOff val="1869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5301"/>
                <a:lumOff val="186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Submitted Electronically Via System</a:t>
          </a:r>
          <a:endParaRPr lang="en-US" sz="2900" kern="1200" dirty="0"/>
        </a:p>
      </dsp:txBody>
      <dsp:txXfrm>
        <a:off x="0" y="2304741"/>
        <a:ext cx="8229600" cy="695565"/>
      </dsp:txXfrm>
    </dsp:sp>
    <dsp:sp modelId="{9DC5A9FD-5A20-4B5B-9B1A-C53FF40BB0E6}">
      <dsp:nvSpPr>
        <dsp:cNvPr id="0" name=""/>
        <dsp:cNvSpPr/>
      </dsp:nvSpPr>
      <dsp:spPr>
        <a:xfrm>
          <a:off x="0" y="3083826"/>
          <a:ext cx="8229600" cy="69556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7951"/>
                <a:lumOff val="28038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7951"/>
                <a:lumOff val="28038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7951"/>
                <a:lumOff val="280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Submitted by SEA’s Reporting Dates</a:t>
          </a:r>
          <a:endParaRPr lang="en-US" sz="2900" kern="1200" dirty="0"/>
        </a:p>
      </dsp:txBody>
      <dsp:txXfrm>
        <a:off x="0" y="3083826"/>
        <a:ext cx="8229600" cy="69556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ED50F-6775-4106-892F-DC52FAC48C5A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E6DD62A-2B89-4555-A8EF-56687E6F3286}">
      <dsp:nvSpPr>
        <dsp:cNvPr id="0" name=""/>
        <dsp:cNvSpPr/>
      </dsp:nvSpPr>
      <dsp:spPr>
        <a:xfrm>
          <a:off x="825471" y="1357788"/>
          <a:ext cx="3188970" cy="18103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SEA Reviews the Implementation </a:t>
          </a:r>
          <a:r>
            <a:rPr lang="en-US" sz="2500" kern="1200" dirty="0" smtClean="0"/>
            <a:t>Report </a:t>
          </a:r>
          <a:r>
            <a:rPr lang="en-US" sz="2500" kern="1200" dirty="0" smtClean="0"/>
            <a:t>and Enters Reviewer Comments </a:t>
          </a:r>
          <a:endParaRPr lang="en-US" sz="2500" kern="1200" dirty="0"/>
        </a:p>
      </dsp:txBody>
      <dsp:txXfrm>
        <a:off x="825471" y="1357788"/>
        <a:ext cx="3188970" cy="1810385"/>
      </dsp:txXfrm>
    </dsp:sp>
    <dsp:sp modelId="{3DB9966F-DFA5-41C1-97D4-68A0BBF75641}">
      <dsp:nvSpPr>
        <dsp:cNvPr id="0" name=""/>
        <dsp:cNvSpPr/>
      </dsp:nvSpPr>
      <dsp:spPr>
        <a:xfrm>
          <a:off x="4215158" y="1357788"/>
          <a:ext cx="3188970" cy="18103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SEA Returns Reviewer Comments to School</a:t>
          </a:r>
          <a:endParaRPr lang="en-US" sz="2500" kern="1200" dirty="0"/>
        </a:p>
      </dsp:txBody>
      <dsp:txXfrm>
        <a:off x="4215158" y="1357788"/>
        <a:ext cx="3188970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1534A9-3A68-4B6F-A092-7FE81C0B5D1D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80759A2-95B3-4A94-8D7B-C62652795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8126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6981-8AEF-43B8-A187-72D9C1BDC1DC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CD04-8557-4D14-9350-AE30D0D58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B9B8-53D7-40BF-9D4C-36BCADB002AD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6505-36FD-43C5-A43B-BCF2DBFAD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DE93-F307-4867-82A7-61365D399087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81EC-D171-49F9-AF05-5A8E4EA2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632B-682D-47E2-B3DA-1E72853499C8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2B3C-F6C7-4495-BC4C-2B0D11A97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41A3-AEB0-481D-8CB3-665963692978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51C1-5EA5-4427-8991-16AC3374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F6C3-25CD-4976-9B47-B805D9CB8CEA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6E80-23C5-4FE9-ACAA-81E505A40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1147-68C8-4C75-8325-8F4A334D5ACC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D24A-FD65-421A-B0C3-7D02CF211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3D2F-9743-4468-A8D2-192AC809EF46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59B2-8623-4B49-AB77-644B95889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0DF1-9104-44EC-B38C-B9FE7F59697E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0CBE-1954-4328-8132-EF33D1AC1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3213-5C02-4DA6-9E1E-D20FE51CABAE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E4FF-80C1-49CA-A354-5F41F4EF2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8271-6C73-4765-A42F-933298DDBBEC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954E-D5CA-4BE0-A85E-40CA32D66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6085C7-5E1E-4ED9-AB7F-851D86E891A4}" type="datetimeFigureOut">
              <a:rPr lang="en-US"/>
              <a:pPr>
                <a:defRPr/>
              </a:pPr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F839A-6C69-496C-904A-D30C83D08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219200"/>
          </a:xfrm>
          <a:solidFill>
            <a:schemeClr val="bg1">
              <a:lumMod val="8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SIG Online Tool</a:t>
            </a:r>
            <a:br>
              <a:rPr lang="en-US" dirty="0" smtClean="0"/>
            </a:br>
            <a:r>
              <a:rPr lang="en-US" sz="3600" dirty="0" smtClean="0"/>
              <a:t>For Transformation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www.centerii.org</a:t>
            </a:r>
            <a:endParaRPr lang="en-US" sz="2400" dirty="0"/>
          </a:p>
        </p:txBody>
      </p:sp>
      <p:pic>
        <p:nvPicPr>
          <p:cNvPr id="14339" name="Picture 3" descr="wheel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48150"/>
            <a:ext cx="9144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Examples of Implementation Indicators by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Federal Requirement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Examples of Implementation Indicators by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Federal Requirement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hevron 4"/>
          <p:cNvSpPr/>
          <p:nvPr/>
        </p:nvSpPr>
        <p:spPr>
          <a:xfrm>
            <a:off x="2209800" y="5638800"/>
            <a:ext cx="6096000" cy="8382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u="sng" dirty="0" smtClean="0">
                <a:solidFill>
                  <a:schemeClr val="tx1"/>
                </a:solidFill>
              </a:rPr>
              <a:t>Example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The principal, after reviewing the data, seeks quick wins.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LEA and the School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The LEA is responsible for setting SIG in motion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LEA aligns Transformation Project Plan with Indicators and sets annual benchmarks and project goals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LEA designates an Internal Partner to Serve on School Transformation Team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School Transformation Team Uses SIG Online Tool to Guide, Document, and Report its Progress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6867" name="Picture 3" descr="wheels.jpg"/>
          <p:cNvPicPr>
            <a:picLocks noChangeAspect="1"/>
          </p:cNvPicPr>
          <p:nvPr/>
        </p:nvPicPr>
        <p:blipFill>
          <a:blip r:embed="rId3" cstate="print"/>
          <a:srcRect l="57500" r="24167" b="6200"/>
          <a:stretch>
            <a:fillRect/>
          </a:stretch>
        </p:blipFill>
        <p:spPr bwMode="auto">
          <a:xfrm>
            <a:off x="7391400" y="4343400"/>
            <a:ext cx="1676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wheels.jpg"/>
          <p:cNvPicPr>
            <a:picLocks noChangeAspect="1"/>
          </p:cNvPicPr>
          <p:nvPr/>
        </p:nvPicPr>
        <p:blipFill>
          <a:blip r:embed="rId4" cstate="print"/>
          <a:srcRect l="57500" r="24167" b="6200"/>
          <a:stretch>
            <a:fillRect/>
          </a:stretch>
        </p:blipFill>
        <p:spPr bwMode="auto">
          <a:xfrm>
            <a:off x="457200" y="1524000"/>
            <a:ext cx="30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wheels.jpg"/>
          <p:cNvPicPr>
            <a:picLocks noChangeAspect="1"/>
          </p:cNvPicPr>
          <p:nvPr/>
        </p:nvPicPr>
        <p:blipFill>
          <a:blip r:embed="rId4" cstate="print"/>
          <a:srcRect l="57500" r="24167" b="6200"/>
          <a:stretch>
            <a:fillRect/>
          </a:stretch>
        </p:blipFill>
        <p:spPr bwMode="auto">
          <a:xfrm>
            <a:off x="457200" y="1981200"/>
            <a:ext cx="30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wheels.jpg"/>
          <p:cNvPicPr>
            <a:picLocks noChangeAspect="1"/>
          </p:cNvPicPr>
          <p:nvPr/>
        </p:nvPicPr>
        <p:blipFill>
          <a:blip r:embed="rId4" cstate="print"/>
          <a:srcRect l="57500" r="24167" b="6200"/>
          <a:stretch>
            <a:fillRect/>
          </a:stretch>
        </p:blipFill>
        <p:spPr bwMode="auto">
          <a:xfrm>
            <a:off x="457200" y="2819400"/>
            <a:ext cx="30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wheels.jpg"/>
          <p:cNvPicPr>
            <a:picLocks noChangeAspect="1"/>
          </p:cNvPicPr>
          <p:nvPr/>
        </p:nvPicPr>
        <p:blipFill>
          <a:blip r:embed="rId4" cstate="print"/>
          <a:srcRect l="57500" r="24167" b="6200"/>
          <a:stretch>
            <a:fillRect/>
          </a:stretch>
        </p:blipFill>
        <p:spPr bwMode="auto">
          <a:xfrm>
            <a:off x="457200" y="3581400"/>
            <a:ext cx="30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1: SEA Sets Reporting Dates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SEA Sets Benchmarks for Implementation Indicators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2: LEA Aligns 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Needs, Plan, Goals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5410200" y="1881188"/>
            <a:ext cx="3124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/>
              <a:t>Quick Assessment of Implementation Indicators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Obstacles to Full Implementation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Intervention Strategies in Plan 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Expected Outcomes of Interventions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Leading Indicators – Benchmarks and Goals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Lagging Indicators – Benchmarks and Goals</a:t>
            </a:r>
          </a:p>
          <a:p>
            <a:pPr>
              <a:buFont typeface="Wingdings" pitchFamily="2" charset="2"/>
              <a:buChar char="Ø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Aligning Needs, Plan, Goals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88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484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Federal Requirement</a:t>
                      </a:r>
                      <a:r>
                        <a:rPr lang="en-US" sz="1400" baseline="0" dirty="0" smtClean="0"/>
                        <a:t>: Give the school sufficient operational flexibility (such as staffing, calendars/time, and budgeting) to implement fully a comprehensive approach to substantially improve student achievement outcomes and increase high school graduation rates.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Implementation Indicators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No/Somewhat/Yes</a:t>
                      </a:r>
                    </a:p>
                    <a:p>
                      <a:pPr algn="ctr"/>
                      <a:r>
                        <a:rPr lang="en-US" sz="1200" dirty="0" smtClean="0"/>
                        <a:t>(Circle)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The LEA has examined current state and LEA policies</a:t>
                      </a:r>
                      <a:r>
                        <a:rPr lang="en-US" sz="1200" baseline="0" dirty="0" smtClean="0"/>
                        <a:t> and structures related to central control and made modifications to fully support transformation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   S   Y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The LEA has reoriented its culture toward shared responsibility and accountability.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   S   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Needs Assessment: </a:t>
                      </a:r>
                      <a:r>
                        <a:rPr lang="en-US" sz="1200" dirty="0" smtClean="0"/>
                        <a:t>Describe your obstacles to full implementation of the indicators for this  strand.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Needs Assessment: </a:t>
                      </a:r>
                      <a:r>
                        <a:rPr lang="en-US" sz="1200" dirty="0" smtClean="0"/>
                        <a:t>Describe the kind of support and additional resources that would help you fully implement all the indicators for this strand.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Plan</a:t>
                      </a:r>
                      <a:r>
                        <a:rPr lang="en-US" sz="1200" dirty="0" smtClean="0"/>
                        <a:t>: Describe the specific interventions</a:t>
                      </a:r>
                      <a:r>
                        <a:rPr lang="en-US" sz="1200" baseline="0" dirty="0" smtClean="0"/>
                        <a:t> included in the plan that address this strand and the expected outcomes of each.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Leading Indicators—Benchmarks and Goals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8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7600"/>
                <a:gridCol w="914400"/>
                <a:gridCol w="1371600"/>
                <a:gridCol w="1371600"/>
                <a:gridCol w="914400"/>
              </a:tblGrid>
              <a:tr h="628861">
                <a:tc>
                  <a:txBody>
                    <a:bodyPr/>
                    <a:lstStyle/>
                    <a:p>
                      <a:r>
                        <a:rPr lang="en-US" dirty="0" smtClean="0"/>
                        <a:t>Federal Metric Requirements—Leading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 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 Year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</a:tr>
              <a:tr h="364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Number of minutes</a:t>
                      </a:r>
                      <a:r>
                        <a:rPr lang="en-US" sz="1200" baseline="0" dirty="0" smtClean="0"/>
                        <a:t> within the school year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808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Student participation rate on state</a:t>
                      </a:r>
                      <a:r>
                        <a:rPr lang="en-US" sz="1200" baseline="0" dirty="0" smtClean="0"/>
                        <a:t> assessments in reading/language arts and in mathematics, by student subgroup. Show “all students” group here and attach spreadsheet to show subgroups.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</a:tr>
              <a:tr h="364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Dropout 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64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Student attendance 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6288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 Number and</a:t>
                      </a:r>
                      <a:r>
                        <a:rPr lang="en-US" sz="1200" baseline="0" dirty="0" smtClean="0"/>
                        <a:t> percentage of students completing advanced coursework (e.g., AP/IB), early-college high schools, or dual enrollment classes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%: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%</a:t>
                      </a:r>
                    </a:p>
                  </a:txBody>
                  <a:tcPr/>
                </a:tc>
              </a:tr>
              <a:tr h="4491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 Discipline incidents</a:t>
                      </a:r>
                      <a:r>
                        <a:rPr lang="en-US" sz="1200" baseline="0" dirty="0" smtClean="0"/>
                        <a:t> (annual total)</a:t>
                      </a:r>
                    </a:p>
                    <a:p>
                      <a:r>
                        <a:rPr lang="en-US" sz="1200" baseline="0" dirty="0" smtClean="0"/>
                        <a:t>     Define “discipline incident”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64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 Truants (annual total of student truant days)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808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 Distribution of teachers by performance level</a:t>
                      </a:r>
                      <a:r>
                        <a:rPr lang="en-US" sz="1200" baseline="0" dirty="0" smtClean="0"/>
                        <a:t> on LEA’s teacher evaluation system (number of teachers in each level; L1=High. Use number of levels in LEA’s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L1:</a:t>
                      </a:r>
                    </a:p>
                    <a:p>
                      <a:r>
                        <a:rPr lang="en-US" sz="900" dirty="0" smtClean="0"/>
                        <a:t>L2:</a:t>
                      </a:r>
                    </a:p>
                    <a:p>
                      <a:r>
                        <a:rPr lang="en-US" sz="900" dirty="0" smtClean="0"/>
                        <a:t>L3:</a:t>
                      </a:r>
                    </a:p>
                    <a:p>
                      <a:r>
                        <a:rPr lang="en-US" sz="900" dirty="0" smtClean="0"/>
                        <a:t>L4:</a:t>
                      </a:r>
                    </a:p>
                    <a:p>
                      <a:r>
                        <a:rPr lang="en-US" sz="900" dirty="0" smtClean="0"/>
                        <a:t>L5: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L1:</a:t>
                      </a:r>
                    </a:p>
                    <a:p>
                      <a:r>
                        <a:rPr lang="en-US" sz="900" dirty="0" smtClean="0"/>
                        <a:t>L2:</a:t>
                      </a:r>
                    </a:p>
                    <a:p>
                      <a:r>
                        <a:rPr lang="en-US" sz="900" dirty="0" smtClean="0"/>
                        <a:t>L3:</a:t>
                      </a:r>
                    </a:p>
                    <a:p>
                      <a:r>
                        <a:rPr lang="en-US" sz="900" dirty="0" smtClean="0"/>
                        <a:t>L4:</a:t>
                      </a:r>
                    </a:p>
                    <a:p>
                      <a:r>
                        <a:rPr lang="en-US" sz="900" dirty="0" smtClean="0"/>
                        <a:t>L5: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L1:</a:t>
                      </a:r>
                    </a:p>
                    <a:p>
                      <a:r>
                        <a:rPr lang="en-US" sz="900" dirty="0" smtClean="0"/>
                        <a:t>L2:</a:t>
                      </a:r>
                    </a:p>
                    <a:p>
                      <a:r>
                        <a:rPr lang="en-US" sz="900" dirty="0" smtClean="0"/>
                        <a:t>L3:</a:t>
                      </a:r>
                    </a:p>
                    <a:p>
                      <a:r>
                        <a:rPr lang="en-US" sz="900" dirty="0" smtClean="0"/>
                        <a:t>L4:</a:t>
                      </a:r>
                    </a:p>
                    <a:p>
                      <a:r>
                        <a:rPr lang="en-US" sz="900" dirty="0" smtClean="0"/>
                        <a:t>L5: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L1:</a:t>
                      </a:r>
                    </a:p>
                    <a:p>
                      <a:r>
                        <a:rPr lang="en-US" sz="900" dirty="0" smtClean="0"/>
                        <a:t>L2:</a:t>
                      </a:r>
                    </a:p>
                    <a:p>
                      <a:r>
                        <a:rPr lang="en-US" sz="900" dirty="0" smtClean="0"/>
                        <a:t>L3:</a:t>
                      </a:r>
                    </a:p>
                    <a:p>
                      <a:r>
                        <a:rPr lang="en-US" sz="900" dirty="0" smtClean="0"/>
                        <a:t>L4:</a:t>
                      </a:r>
                    </a:p>
                    <a:p>
                      <a:r>
                        <a:rPr lang="en-US" sz="900" dirty="0" smtClean="0"/>
                        <a:t>L5:</a:t>
                      </a:r>
                    </a:p>
                  </a:txBody>
                  <a:tcPr/>
                </a:tc>
              </a:tr>
              <a:tr h="6288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9. Teacher attendance rate (percent).</a:t>
                      </a:r>
                      <a:r>
                        <a:rPr lang="en-US" sz="1200" baseline="0" dirty="0" smtClean="0"/>
                        <a:t> Total of all teachers’ days in attendance/Total school days x FTE Teachers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Lagging Indicators—Benchmarks and Goals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501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6200"/>
                <a:gridCol w="685800"/>
                <a:gridCol w="12954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Federal Metric Requirements—Lagging</a:t>
                      </a:r>
                      <a:r>
                        <a:rPr lang="en-US" baseline="0" dirty="0" smtClean="0"/>
                        <a:t>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 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 Year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AYP 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Which AYP targets the school met and missed (how</a:t>
                      </a:r>
                      <a:r>
                        <a:rPr lang="en-US" sz="1200" baseline="0" dirty="0" smtClean="0"/>
                        <a:t> many met and missed?) Attach list of AYP targets missed in most recently available year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Missed: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Missed: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Missed: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Missed: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School improvement status (Improvement Year 1,</a:t>
                      </a:r>
                      <a:r>
                        <a:rPr lang="en-US" sz="1200" baseline="0" dirty="0" smtClean="0"/>
                        <a:t> Improvement Year 2, Corrective Action, Restructuring Planning, or Restructuring)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Percentage of students at or above each proficiency level on state assessment in reading/language arts and mathematics (e.g.,</a:t>
                      </a:r>
                      <a:r>
                        <a:rPr lang="en-US" sz="1200" baseline="0" dirty="0" smtClean="0"/>
                        <a:t> Basic, Proficient, Advanced), by grade and by student subgroup. Show “all students” here. Attach spreadsheet to show subgroups.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R-B:</a:t>
                      </a:r>
                    </a:p>
                    <a:p>
                      <a:r>
                        <a:rPr lang="en-US" sz="1000" dirty="0" smtClean="0"/>
                        <a:t>R-P:</a:t>
                      </a:r>
                    </a:p>
                    <a:p>
                      <a:r>
                        <a:rPr lang="en-US" sz="1000" dirty="0" smtClean="0"/>
                        <a:t>R-A:</a:t>
                      </a:r>
                    </a:p>
                    <a:p>
                      <a:r>
                        <a:rPr lang="en-US" sz="1000" dirty="0" smtClean="0"/>
                        <a:t>M-B:</a:t>
                      </a:r>
                    </a:p>
                    <a:p>
                      <a:r>
                        <a:rPr lang="en-US" sz="1000" dirty="0" smtClean="0"/>
                        <a:t>M-P:</a:t>
                      </a:r>
                    </a:p>
                    <a:p>
                      <a:r>
                        <a:rPr lang="en-US" sz="1000" dirty="0" smtClean="0"/>
                        <a:t>M-A: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R-B:</a:t>
                      </a:r>
                    </a:p>
                    <a:p>
                      <a:r>
                        <a:rPr lang="en-US" sz="1000" dirty="0" smtClean="0"/>
                        <a:t>R-P:</a:t>
                      </a:r>
                    </a:p>
                    <a:p>
                      <a:r>
                        <a:rPr lang="en-US" sz="1000" dirty="0" smtClean="0"/>
                        <a:t>R-A:</a:t>
                      </a:r>
                    </a:p>
                    <a:p>
                      <a:r>
                        <a:rPr lang="en-US" sz="1000" dirty="0" smtClean="0"/>
                        <a:t>M-B:</a:t>
                      </a:r>
                    </a:p>
                    <a:p>
                      <a:r>
                        <a:rPr lang="en-US" sz="1000" dirty="0" smtClean="0"/>
                        <a:t>M-P:</a:t>
                      </a:r>
                    </a:p>
                    <a:p>
                      <a:r>
                        <a:rPr lang="en-US" sz="1000" dirty="0" smtClean="0"/>
                        <a:t>M-A: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R-B:</a:t>
                      </a:r>
                    </a:p>
                    <a:p>
                      <a:r>
                        <a:rPr lang="en-US" sz="1000" dirty="0" smtClean="0"/>
                        <a:t>R-P:</a:t>
                      </a:r>
                    </a:p>
                    <a:p>
                      <a:r>
                        <a:rPr lang="en-US" sz="1000" dirty="0" smtClean="0"/>
                        <a:t>R-A:</a:t>
                      </a:r>
                    </a:p>
                    <a:p>
                      <a:r>
                        <a:rPr lang="en-US" sz="1000" dirty="0" smtClean="0"/>
                        <a:t>M-B:</a:t>
                      </a:r>
                    </a:p>
                    <a:p>
                      <a:r>
                        <a:rPr lang="en-US" sz="1000" dirty="0" smtClean="0"/>
                        <a:t>M-P:</a:t>
                      </a:r>
                    </a:p>
                    <a:p>
                      <a:r>
                        <a:rPr lang="en-US" sz="1000" dirty="0" smtClean="0"/>
                        <a:t>M-A: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R-B:</a:t>
                      </a:r>
                    </a:p>
                    <a:p>
                      <a:r>
                        <a:rPr lang="en-US" sz="1000" dirty="0" smtClean="0"/>
                        <a:t>R-P:</a:t>
                      </a:r>
                    </a:p>
                    <a:p>
                      <a:r>
                        <a:rPr lang="en-US" sz="1000" dirty="0" smtClean="0"/>
                        <a:t>R-A:</a:t>
                      </a:r>
                    </a:p>
                    <a:p>
                      <a:r>
                        <a:rPr lang="en-US" sz="1000" dirty="0" smtClean="0"/>
                        <a:t>M-B:</a:t>
                      </a:r>
                    </a:p>
                    <a:p>
                      <a:r>
                        <a:rPr lang="en-US" sz="1000" dirty="0" smtClean="0"/>
                        <a:t>M-P:</a:t>
                      </a:r>
                    </a:p>
                    <a:p>
                      <a:r>
                        <a:rPr lang="en-US" sz="1000" dirty="0" smtClean="0"/>
                        <a:t>M-A: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 Average</a:t>
                      </a:r>
                      <a:r>
                        <a:rPr lang="en-US" sz="1200" baseline="0" dirty="0" smtClean="0"/>
                        <a:t> scale scores on state assessments in reading/language arts and in mathematics, by grade, for the “all students” group, for each achievement quartile, and for each subgroup. Show “all students” group here. Attach spreadsheet to show subgroups.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 Percentage of limited</a:t>
                      </a:r>
                      <a:r>
                        <a:rPr lang="en-US" sz="1200" baseline="0" dirty="0" smtClean="0"/>
                        <a:t> English proficient students who attain English language proficiency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 Graduation</a:t>
                      </a:r>
                      <a:r>
                        <a:rPr lang="en-US" sz="1200" baseline="0" dirty="0" smtClean="0"/>
                        <a:t> 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 </a:t>
                      </a:r>
                      <a:r>
                        <a:rPr lang="en-US" sz="1200" smtClean="0"/>
                        <a:t>College enrollment rates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3: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School Transformation Team Addresses Implementation Indicators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Why the tool?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1295400"/>
            <a:ext cx="4800600" cy="25146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Calibri" pitchFamily="34" charset="0"/>
              </a:rPr>
              <a:t>LEAs need help aligning their plans with federal requirements for a transformation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09800" y="2667000"/>
            <a:ext cx="4800600" cy="2514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School transformation teams need guidance and support to stay on track with implementation.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62400" y="4038600"/>
            <a:ext cx="4800600" cy="2514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  SEAs </a:t>
            </a:r>
            <a:r>
              <a:rPr lang="en-US" b="1" dirty="0">
                <a:solidFill>
                  <a:schemeClr val="tx1"/>
                </a:solidFill>
              </a:rPr>
              <a:t>need an efficient way to monitor and evaluate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4: School Submits Implementation Report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5: SEA Reviews Implementation Report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6: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School Transformation Team Submits Annual Progress Reports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7: Review Process 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of Annual Forms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8: Evaluation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2590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Online System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2000" dirty="0" smtClean="0"/>
              <a:t>Entry through a link on the SEA’s website</a:t>
            </a:r>
          </a:p>
        </p:txBody>
      </p:sp>
      <p:pic>
        <p:nvPicPr>
          <p:cNvPr id="4" name="Picture 4" descr="Log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275" y="2438400"/>
            <a:ext cx="343852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Masthead and Name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3352800" cy="2286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indent="0">
              <a:buNone/>
            </a:pPr>
            <a:r>
              <a:rPr lang="en-US" dirty="0" smtClean="0"/>
              <a:t>Each state has its own masthead and name for the system</a:t>
            </a:r>
          </a:p>
        </p:txBody>
      </p:sp>
      <p:pic>
        <p:nvPicPr>
          <p:cNvPr id="4" name="Picture 3" descr="Illinois Masthe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47800"/>
            <a:ext cx="4776354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5" name="Picture 4" descr="North Dakota Masthea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895600"/>
            <a:ext cx="4800600" cy="89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6" name="Picture 5" descr="New Hamsphire Masthea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3789" y="4267201"/>
            <a:ext cx="4746048" cy="86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7" name="Picture 6" descr="Idaho Masthea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638801"/>
            <a:ext cx="4800600" cy="8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Role and Privileges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sz="2400" dirty="0" smtClean="0"/>
              <a:t>Determined by Login and Password</a:t>
            </a:r>
          </a:p>
          <a:p>
            <a:pPr lvl="1"/>
            <a:r>
              <a:rPr lang="en-US" sz="2400" dirty="0" smtClean="0"/>
              <a:t>SEA Administration</a:t>
            </a:r>
          </a:p>
          <a:p>
            <a:pPr lvl="1"/>
            <a:r>
              <a:rPr lang="en-US" sz="2400" dirty="0" smtClean="0"/>
              <a:t>SEA Reviewers</a:t>
            </a:r>
          </a:p>
          <a:p>
            <a:pPr lvl="1"/>
            <a:r>
              <a:rPr lang="en-US" sz="2400" dirty="0" smtClean="0"/>
              <a:t>Coaches (External Partner, Internal Partner, as determined by LEA)</a:t>
            </a:r>
          </a:p>
          <a:p>
            <a:pPr lvl="1"/>
            <a:r>
              <a:rPr lang="en-US" sz="2400" dirty="0" smtClean="0"/>
              <a:t>Superintendent and LEA Process Manager</a:t>
            </a:r>
          </a:p>
          <a:p>
            <a:pPr lvl="1"/>
            <a:r>
              <a:rPr lang="en-US" sz="2400" dirty="0" smtClean="0"/>
              <a:t>Principal and School Process Manager</a:t>
            </a:r>
          </a:p>
          <a:p>
            <a:pPr lvl="0"/>
            <a:r>
              <a:rPr lang="en-US" sz="2400" dirty="0" smtClean="0"/>
              <a:t>A Guest Login may also be provided, at the discretion of the LEA/School, to faculty, parents, partners, school board, etc. Read only privileges of key documents.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SEA Role and Privileges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SEA Administrative Site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1000" dirty="0" smtClean="0"/>
              <a:t>Masthead for example only: will display state-specific masthead and graphic</a:t>
            </a:r>
          </a:p>
        </p:txBody>
      </p:sp>
      <p:pic>
        <p:nvPicPr>
          <p:cNvPr id="4" name="Picture 4" descr="SEA Admin P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63712"/>
            <a:ext cx="6732588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SEA. . 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Sets reporting dates and benchmarks for periodic  monitoring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Reviews the school transformation team’s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Meeting agendas and minutes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Progress with implementation indicators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Progress with school-specific interventions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Progress with leading and lagging indicators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Enters reviewer comments on Progress Reports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Data mines across all transformation schools in state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Generates reports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Captures information for project evaluation</a:t>
            </a:r>
            <a:endParaRPr lang="en-US" sz="2600" dirty="0"/>
          </a:p>
        </p:txBody>
      </p:sp>
      <p:sp>
        <p:nvSpPr>
          <p:cNvPr id="4" name="Right Arrow 3"/>
          <p:cNvSpPr/>
          <p:nvPr/>
        </p:nvSpPr>
        <p:spPr>
          <a:xfrm>
            <a:off x="457200" y="1600200"/>
            <a:ext cx="609600" cy="3190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2438400"/>
            <a:ext cx="609600" cy="3190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4191000"/>
            <a:ext cx="609600" cy="3190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4648200"/>
            <a:ext cx="609600" cy="3190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5105400"/>
            <a:ext cx="609600" cy="3190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7200" y="5486400"/>
            <a:ext cx="609600" cy="31908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Coaching Role and Privileges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dirty="0" smtClean="0"/>
              <a:t>Privilege to Coaches Assigned to Schools</a:t>
            </a:r>
          </a:p>
          <a:p>
            <a:pPr lvl="0"/>
            <a:r>
              <a:rPr lang="en-US" dirty="0" smtClean="0"/>
              <a:t>Coaching Dashboard with:</a:t>
            </a:r>
          </a:p>
          <a:p>
            <a:pPr lvl="1"/>
            <a:r>
              <a:rPr lang="en-US" dirty="0" smtClean="0"/>
              <a:t>Access to each school’s system for schools to which the coach is assigned</a:t>
            </a:r>
          </a:p>
          <a:p>
            <a:pPr lvl="1"/>
            <a:r>
              <a:rPr lang="en-US" dirty="0" smtClean="0"/>
              <a:t>Coaching Review feature with convenient access to progress information for each school</a:t>
            </a:r>
          </a:p>
          <a:p>
            <a:pPr lvl="1"/>
            <a:r>
              <a:rPr lang="en-US" dirty="0" smtClean="0"/>
              <a:t>Ability to enter Coaching Comments for each school; school may respond and dialogue</a:t>
            </a:r>
          </a:p>
          <a:p>
            <a:pPr lvl="1"/>
            <a:r>
              <a:rPr lang="en-US" dirty="0" smtClean="0"/>
              <a:t>May not amend school-entered data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LEA Roles and Privileges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dirty="0" smtClean="0"/>
              <a:t>Privilege to Superintendent, LEA Process Manager (designated by Superintendent)</a:t>
            </a:r>
          </a:p>
          <a:p>
            <a:pPr lvl="0"/>
            <a:r>
              <a:rPr lang="en-US" dirty="0" smtClean="0"/>
              <a:t>LEA Dashboard with:</a:t>
            </a:r>
          </a:p>
          <a:p>
            <a:pPr lvl="1"/>
            <a:r>
              <a:rPr lang="en-US" dirty="0" smtClean="0"/>
              <a:t>Access to each school’s site</a:t>
            </a:r>
          </a:p>
          <a:p>
            <a:pPr lvl="1"/>
            <a:r>
              <a:rPr lang="en-US" dirty="0" smtClean="0"/>
              <a:t> Coaching Review feature with convenient access to progress information for each school</a:t>
            </a:r>
          </a:p>
          <a:p>
            <a:pPr lvl="1"/>
            <a:r>
              <a:rPr lang="en-US" dirty="0" smtClean="0"/>
              <a:t>Ability to enter Coaching Comments for each school; school may respond and dialogue</a:t>
            </a:r>
          </a:p>
          <a:p>
            <a:pPr lvl="1"/>
            <a:r>
              <a:rPr lang="en-US" dirty="0" smtClean="0"/>
              <a:t>May not amend school-entered data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LEA Dashboard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1000" dirty="0" smtClean="0"/>
              <a:t>Masthead for example only: will display state-specific masthead and graphic</a:t>
            </a:r>
          </a:p>
        </p:txBody>
      </p:sp>
      <p:pic>
        <p:nvPicPr>
          <p:cNvPr id="4" name="Picture 4" descr="LEA Dashbo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623" y="1752600"/>
            <a:ext cx="47193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School Role and Privileges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Privilege to Principal, School Process Manager (designated by Principal)</a:t>
            </a:r>
          </a:p>
          <a:p>
            <a:pPr lvl="0"/>
            <a:r>
              <a:rPr lang="en-US" dirty="0" smtClean="0"/>
              <a:t>School Dashboard with:</a:t>
            </a:r>
          </a:p>
          <a:p>
            <a:pPr lvl="1"/>
            <a:r>
              <a:rPr lang="en-US" dirty="0" smtClean="0"/>
              <a:t>Access to school’s process, forms, report submissions, reports, resources</a:t>
            </a:r>
          </a:p>
          <a:p>
            <a:pPr lvl="1"/>
            <a:r>
              <a:rPr lang="en-US" dirty="0" smtClean="0"/>
              <a:t> Ability to respond to Coaching Comments and dialogue</a:t>
            </a:r>
          </a:p>
          <a:p>
            <a:endParaRPr lang="en-US" dirty="0" smtClean="0"/>
          </a:p>
        </p:txBody>
      </p:sp>
      <p:pic>
        <p:nvPicPr>
          <p:cNvPr id="4" name="Picture 3" descr="whe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5096554"/>
            <a:ext cx="6172200" cy="17614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School Dashboard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1000" dirty="0" smtClean="0"/>
              <a:t>Masthead for example only: Will display state-specific masthead and graphic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76400"/>
            <a:ext cx="3810000" cy="413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School Process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81000" y="15240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1400" y="3657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School Transformation Team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School Main Menu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noFill/>
            </a:endParaRPr>
          </a:p>
        </p:txBody>
      </p:sp>
      <p:pic>
        <p:nvPicPr>
          <p:cNvPr id="4" name="Picture 3" descr="School Main P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5486400" cy="428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Assess Indicator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noFill/>
            </a:endParaRPr>
          </a:p>
        </p:txBody>
      </p:sp>
      <p:pic>
        <p:nvPicPr>
          <p:cNvPr id="4" name="Picture 3" descr="School Asse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5029200" cy="4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Plan for Full Implementation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noFill/>
            </a:endParaRPr>
          </a:p>
        </p:txBody>
      </p:sp>
      <p:pic>
        <p:nvPicPr>
          <p:cNvPr id="4" name="Content Placeholder 3" descr="School Monit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70125" y="1685582"/>
            <a:ext cx="4511675" cy="433421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Monitor Progress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noFill/>
            </a:endParaRPr>
          </a:p>
        </p:txBody>
      </p:sp>
      <p:pic>
        <p:nvPicPr>
          <p:cNvPr id="5" name="Picture 4" descr="monitor sh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752600"/>
            <a:ext cx="4735830" cy="43114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LEA. . 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Right Arrow Callout 3"/>
          <p:cNvSpPr/>
          <p:nvPr/>
        </p:nvSpPr>
        <p:spPr>
          <a:xfrm>
            <a:off x="457200" y="1600200"/>
            <a:ext cx="8153400" cy="449580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Designates internal partner (LEA staff) and/or external partner (Partner Organization staff) to coach school transformation teams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Reviews the school transformation team’s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Meeting agendas and minutes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Progress with implementation indicators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Progress with school-specific interventions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Progress with leading and lagging indicators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Data mines across transformation schools in district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Reviews Progress Reports before they are submitted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Reviews SEA reviewer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Agendas, Minutes, Worksheets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7526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Reports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Where Are We Now?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Instant Graphic Display of Progress</a:t>
            </a:r>
          </a:p>
        </p:txBody>
      </p:sp>
      <p:pic>
        <p:nvPicPr>
          <p:cNvPr id="4" name="Picture 4" descr="Where Are We N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79272"/>
            <a:ext cx="4419600" cy="396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Contact Information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School Team. . 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143000" y="1600200"/>
            <a:ext cx="75438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alibri" pitchFamily="34" charset="0"/>
              </a:rPr>
              <a:t>Documents and tracks progress (over 3-year grant period) toward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Implementation indicators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Leading indicators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Lagging indicators</a:t>
            </a:r>
          </a:p>
          <a:p>
            <a:r>
              <a:rPr lang="en-US" sz="2200">
                <a:latin typeface="Calibri" pitchFamily="34" charset="0"/>
              </a:rPr>
              <a:t>Plans transformation team meetings with agendas and minutes</a:t>
            </a:r>
          </a:p>
          <a:p>
            <a:r>
              <a:rPr lang="en-US" sz="2200">
                <a:latin typeface="Calibri" pitchFamily="34" charset="0"/>
              </a:rPr>
              <a:t>Assesses, plans, and tracks progress with implementation indicators</a:t>
            </a:r>
          </a:p>
          <a:p>
            <a:r>
              <a:rPr lang="en-US" sz="2200">
                <a:latin typeface="Calibri" pitchFamily="34" charset="0"/>
              </a:rPr>
              <a:t>Links to resources relative to each implementation indicator</a:t>
            </a:r>
          </a:p>
          <a:p>
            <a:r>
              <a:rPr lang="en-US" sz="2200">
                <a:latin typeface="Calibri" pitchFamily="34" charset="0"/>
              </a:rPr>
              <a:t>Generates a variety of reports</a:t>
            </a:r>
          </a:p>
          <a:p>
            <a:r>
              <a:rPr lang="en-US" sz="2200">
                <a:latin typeface="Calibri" pitchFamily="34" charset="0"/>
              </a:rPr>
              <a:t>Dialogues with coaches</a:t>
            </a:r>
          </a:p>
          <a:p>
            <a:r>
              <a:rPr lang="en-US" sz="2200">
                <a:latin typeface="Calibri" pitchFamily="34" charset="0"/>
              </a:rPr>
              <a:t>Electronically submits reports to SEA</a:t>
            </a:r>
          </a:p>
          <a:p>
            <a:endParaRPr lang="en-US" sz="2200">
              <a:latin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16764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09600" y="33528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9600" y="37338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09600" y="44196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09600" y="47244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09600" y="50292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9600" y="54102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 descr="whee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8703"/>
          <a:stretch>
            <a:fillRect/>
          </a:stretch>
        </p:blipFill>
        <p:spPr>
          <a:xfrm>
            <a:off x="7010400" y="4419600"/>
            <a:ext cx="1752600" cy="23479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What are indicators?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143000" y="1676400"/>
            <a:ext cx="7543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libri" pitchFamily="34" charset="0"/>
              </a:rPr>
              <a:t>Leading indicators are required by federal guidelines for SIG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alibri" pitchFamily="34" charset="0"/>
              </a:rPr>
              <a:t>Lagging indicators are required by federal guidelines for SIG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alibri" pitchFamily="34" charset="0"/>
              </a:rPr>
              <a:t>Implementation indicators were developed from the Transformation Toolkit to guide and track implementation, aligned with federal required and allowable strategies and interventions</a:t>
            </a:r>
          </a:p>
        </p:txBody>
      </p:sp>
      <p:pic>
        <p:nvPicPr>
          <p:cNvPr id="24580" name="Content Placeholder 3" descr="wheels.jpg"/>
          <p:cNvPicPr>
            <a:picLocks noChangeAspect="1"/>
          </p:cNvPicPr>
          <p:nvPr/>
        </p:nvPicPr>
        <p:blipFill>
          <a:blip r:embed="rId4" cstate="print"/>
          <a:srcRect r="78703"/>
          <a:stretch>
            <a:fillRect/>
          </a:stretch>
        </p:blipFill>
        <p:spPr bwMode="auto">
          <a:xfrm>
            <a:off x="685800" y="1676400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Content Placeholder 3" descr="wheels.jpg"/>
          <p:cNvPicPr>
            <a:picLocks noChangeAspect="1"/>
          </p:cNvPicPr>
          <p:nvPr/>
        </p:nvPicPr>
        <p:blipFill>
          <a:blip r:embed="rId4" cstate="print"/>
          <a:srcRect r="78703"/>
          <a:stretch>
            <a:fillRect/>
          </a:stretch>
        </p:blipFill>
        <p:spPr bwMode="auto">
          <a:xfrm>
            <a:off x="685800" y="2740025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Content Placeholder 3" descr="wheels.jpg"/>
          <p:cNvPicPr>
            <a:picLocks noChangeAspect="1"/>
          </p:cNvPicPr>
          <p:nvPr/>
        </p:nvPicPr>
        <p:blipFill>
          <a:blip r:embed="rId4" cstate="print"/>
          <a:srcRect r="78703"/>
          <a:stretch>
            <a:fillRect/>
          </a:stretch>
        </p:blipFill>
        <p:spPr bwMode="auto">
          <a:xfrm>
            <a:off x="685800" y="3276600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Leading Indicators (Federal)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4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00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Source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Number of minutes within the school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SIG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buFontTx/>
                        <a:buNone/>
                      </a:pPr>
                      <a:r>
                        <a:rPr lang="en-US" dirty="0" smtClean="0"/>
                        <a:t>2. Student</a:t>
                      </a:r>
                      <a:r>
                        <a:rPr lang="en-US" baseline="0" dirty="0" smtClean="0"/>
                        <a:t> participation rate on state assessments in reading/language arts and in mathematics, by student subgroup.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Dropout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Student attendance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Number</a:t>
                      </a:r>
                      <a:r>
                        <a:rPr lang="en-US" baseline="0" dirty="0" smtClean="0"/>
                        <a:t> and percentage of students completing advanced coursework (e.g., AP/IB), early-college high schools, or dual enrollment classes.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SIG HS only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Discipline incidents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 Truants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 Distribution of teachers by performance level on LEA’s teacher evaluation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NEW SFSF Phase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 Teacher attendance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NEW SIG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Lagging Indicators (Federal)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3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77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AYP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Which AYP</a:t>
                      </a:r>
                      <a:r>
                        <a:rPr lang="en-US" baseline="0" dirty="0" smtClean="0"/>
                        <a:t> targets the school met and missed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School improvement</a:t>
                      </a:r>
                      <a:r>
                        <a:rPr lang="en-US" baseline="0" dirty="0" smtClean="0"/>
                        <a:t>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Percentage of students at or above each proficiency level on state assessments</a:t>
                      </a:r>
                      <a:r>
                        <a:rPr lang="en-US" baseline="0" dirty="0" smtClean="0"/>
                        <a:t> in reading/language arts and mathematics (e.g., Basic, Proficient, Advanced), by grade and by student subgroup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Average scale scores on state assessments in reading/language</a:t>
                      </a:r>
                      <a:r>
                        <a:rPr lang="en-US" baseline="0" dirty="0" smtClean="0"/>
                        <a:t> arts and in mathematics, by grade, for the “all students” group, for each achievement quartile, and for each subgroup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SIG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Percentage</a:t>
                      </a:r>
                      <a:r>
                        <a:rPr lang="en-US" baseline="0" dirty="0" smtClean="0"/>
                        <a:t> of limited English proficient students who attain English language proficiency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 Graduation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 College enrollment</a:t>
                      </a:r>
                      <a:r>
                        <a:rPr lang="en-US" baseline="0" dirty="0" smtClean="0"/>
                        <a:t>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NEW</a:t>
                      </a:r>
                      <a:r>
                        <a:rPr lang="en-US" i="0" baseline="0" dirty="0" smtClean="0"/>
                        <a:t> SFSF Phase II HS only</a:t>
                      </a:r>
                      <a:endParaRPr lang="en-US" i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 descr="whee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370" r="60185" b="6841"/>
          <a:stretch>
            <a:fillRect/>
          </a:stretch>
        </p:blipFill>
        <p:spPr>
          <a:xfrm>
            <a:off x="8029575" y="5257800"/>
            <a:ext cx="1114425" cy="152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Implementation Indicators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23" name="Content Placeholder 3" descr="wheels.jpg"/>
          <p:cNvPicPr>
            <a:picLocks noChangeAspect="1"/>
          </p:cNvPicPr>
          <p:nvPr/>
        </p:nvPicPr>
        <p:blipFill>
          <a:blip r:embed="rId4" cstate="print"/>
          <a:srcRect l="20370" r="60185" b="6841"/>
          <a:stretch>
            <a:fillRect/>
          </a:stretch>
        </p:blipFill>
        <p:spPr bwMode="auto">
          <a:xfrm>
            <a:off x="457200" y="160020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62000" y="1600201"/>
            <a:ext cx="670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Grouped by Federal Requirements</a:t>
            </a:r>
            <a:endParaRPr lang="en-US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-914400" y="2133600"/>
          <a:ext cx="1089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2421</Words>
  <Application>Microsoft Office PowerPoint</Application>
  <PresentationFormat>On-screen Show (4:3)</PresentationFormat>
  <Paragraphs>423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SIG Online Tool For Transformation Model</vt:lpstr>
      <vt:lpstr>Why the tool?</vt:lpstr>
      <vt:lpstr>The SEA. . .</vt:lpstr>
      <vt:lpstr>The LEA. . .</vt:lpstr>
      <vt:lpstr>The School Team. . .</vt:lpstr>
      <vt:lpstr>What are indicators?</vt:lpstr>
      <vt:lpstr>Leading Indicators (Federal)</vt:lpstr>
      <vt:lpstr>Lagging Indicators (Federal)</vt:lpstr>
      <vt:lpstr>Implementation Indicators</vt:lpstr>
      <vt:lpstr>Examples of Implementation Indicators by Federal Requirement</vt:lpstr>
      <vt:lpstr>Examples of Implementation Indicators by Federal Requirement</vt:lpstr>
      <vt:lpstr>The LEA and the School</vt:lpstr>
      <vt:lpstr>Step 1: SEA Sets Reporting Dates</vt:lpstr>
      <vt:lpstr>SEA Sets Benchmarks for Implementation Indicators</vt:lpstr>
      <vt:lpstr>Step 2: LEA Aligns  Needs, Plan, Goals</vt:lpstr>
      <vt:lpstr>Aligning Needs, Plan, Goals</vt:lpstr>
      <vt:lpstr>Leading Indicators—Benchmarks and Goals</vt:lpstr>
      <vt:lpstr>Lagging Indicators—Benchmarks and Goals</vt:lpstr>
      <vt:lpstr>Step 3: School Transformation Team Addresses Implementation Indicators</vt:lpstr>
      <vt:lpstr>Step 4: School Submits Implementation Report</vt:lpstr>
      <vt:lpstr>Step 5: SEA Reviews Implementation Report</vt:lpstr>
      <vt:lpstr>Step 6: School Transformation Team Submits Annual Progress Reports</vt:lpstr>
      <vt:lpstr>Step 7: Review Process  of Annual Forms</vt:lpstr>
      <vt:lpstr>Step 8: Evaluation</vt:lpstr>
      <vt:lpstr>The Online System</vt:lpstr>
      <vt:lpstr>Masthead and Name</vt:lpstr>
      <vt:lpstr>Role and Privileges</vt:lpstr>
      <vt:lpstr>SEA Role and Privileges</vt:lpstr>
      <vt:lpstr>SEA Administrative Site</vt:lpstr>
      <vt:lpstr>Coaching Role and Privileges</vt:lpstr>
      <vt:lpstr>LEA Roles and Privileges</vt:lpstr>
      <vt:lpstr>LEA Dashboard</vt:lpstr>
      <vt:lpstr>School Role and Privileges</vt:lpstr>
      <vt:lpstr>School Dashboard</vt:lpstr>
      <vt:lpstr>The School Process</vt:lpstr>
      <vt:lpstr>School Main Menu</vt:lpstr>
      <vt:lpstr>Assess Indicator</vt:lpstr>
      <vt:lpstr>Plan for Full Implementation</vt:lpstr>
      <vt:lpstr>Monitor Progress</vt:lpstr>
      <vt:lpstr>Agendas, Minutes, Worksheets</vt:lpstr>
      <vt:lpstr>Reports</vt:lpstr>
      <vt:lpstr>Where Are We Now?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 Online Tool</dc:title>
  <dc:creator>Pam Sheley</dc:creator>
  <cp:lastModifiedBy>Pam Sheley</cp:lastModifiedBy>
  <cp:revision>87</cp:revision>
  <dcterms:created xsi:type="dcterms:W3CDTF">2011-05-10T00:45:54Z</dcterms:created>
  <dcterms:modified xsi:type="dcterms:W3CDTF">2011-07-01T16:39:51Z</dcterms:modified>
</cp:coreProperties>
</file>